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94" r:id="rId3"/>
    <p:sldId id="258" r:id="rId4"/>
    <p:sldId id="273" r:id="rId5"/>
    <p:sldId id="257" r:id="rId6"/>
    <p:sldId id="259" r:id="rId7"/>
    <p:sldId id="274" r:id="rId8"/>
    <p:sldId id="260" r:id="rId9"/>
    <p:sldId id="261" r:id="rId10"/>
    <p:sldId id="262" r:id="rId11"/>
    <p:sldId id="263" r:id="rId12"/>
    <p:sldId id="264" r:id="rId13"/>
    <p:sldId id="286" r:id="rId14"/>
    <p:sldId id="275" r:id="rId15"/>
    <p:sldId id="266" r:id="rId16"/>
    <p:sldId id="265" r:id="rId17"/>
    <p:sldId id="267" r:id="rId18"/>
    <p:sldId id="268" r:id="rId19"/>
    <p:sldId id="287" r:id="rId20"/>
    <p:sldId id="269" r:id="rId21"/>
    <p:sldId id="288" r:id="rId22"/>
    <p:sldId id="270" r:id="rId23"/>
    <p:sldId id="295" r:id="rId24"/>
    <p:sldId id="271" r:id="rId25"/>
    <p:sldId id="276" r:id="rId26"/>
    <p:sldId id="277" r:id="rId27"/>
    <p:sldId id="289" r:id="rId28"/>
    <p:sldId id="278" r:id="rId29"/>
    <p:sldId id="290" r:id="rId30"/>
    <p:sldId id="279" r:id="rId31"/>
    <p:sldId id="291" r:id="rId32"/>
    <p:sldId id="280" r:id="rId33"/>
    <p:sldId id="281" r:id="rId34"/>
    <p:sldId id="292" r:id="rId35"/>
    <p:sldId id="293" r:id="rId36"/>
    <p:sldId id="282" r:id="rId37"/>
    <p:sldId id="296" r:id="rId38"/>
    <p:sldId id="283" r:id="rId39"/>
    <p:sldId id="285" r:id="rId40"/>
    <p:sldId id="297" r:id="rId41"/>
    <p:sldId id="298" r:id="rId42"/>
    <p:sldId id="299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0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272" r:id="rId61"/>
  </p:sldIdLst>
  <p:sldSz cx="12192000" cy="6858000"/>
  <p:notesSz cx="6858000" cy="9144000"/>
  <p:defaultTextStyle>
    <a:defPPr>
      <a:defRPr lang="en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eeldijk, Martijn Jan B" initials="MMJB" lastIdx="1" clrIdx="0">
    <p:extLst>
      <p:ext uri="{19B8F6BF-5375-455C-9EA6-DF929625EA0E}">
        <p15:presenceInfo xmlns:p15="http://schemas.microsoft.com/office/powerpoint/2012/main" userId="S::st20186553@outlook.cardiffmet.ac.uk::bced616b-7e95-4f72-b724-dd950b198d5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9"/>
  </p:normalViewPr>
  <p:slideViewPr>
    <p:cSldViewPr snapToGrid="0" snapToObjects="1">
      <p:cViewPr varScale="1">
        <p:scale>
          <a:sx n="90" d="100"/>
          <a:sy n="90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10-06T13:29:32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E1A06-8754-4870-9E44-E39BADAD98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7F020-BBC3-49BB-91C2-5B2CBD64B3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C0C22-EBDA-4130-87AE-CB28BC19B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419A8-07CA-4A4C-AEC2-C40D4D50A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FA7B86-E610-42EA-B4DC-C2F44778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A7BA06D-B3FF-4E91-8639-B4569AE3AA23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B30C86D-5A07-48BC-9C9D-6F9A2DB1E9E1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7673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6E5D1-6D19-4E7F-9B4E-42326B771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D2A06C-F91A-4ADC-9CD2-61F0A4D7EE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3AA9A-2280-4F63-8B3D-20742AE69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0D986B-E58E-43B6-8A80-FFA9D8F748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140D36-2E71-4F27-967F-7A3E4C6EE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1609904-5327-4D2C-A445-B270A00F3B5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0FC7BEC-08C5-4D95-9C84-B48BC8AD1C9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1127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1FEA3D-0C7F-45CD-B6A0-942F707B36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8B8A12-BCE6-4D03-A637-1DEC8924B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9755-9FF4-428A-AEB7-1A6477466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1836-11E2-49FD-877D-53B74514A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24C42-4B05-4EEF-BE14-29041EC9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BADDEB1-F604-408B-B02A-A2814606E6AF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F7987-332F-4D6C-81C3-990F39C76C96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1507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FF209-11EE-4A3F-9685-A155FECD0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7AF11-F208-4FDA-9E19-D6CA34721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8597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E82FA1-02B7-467E-9F16-D17814940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89247-FB8A-4494-859B-B3754B02A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CA5B62-3338-46A5-B381-A63B88CB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DA7759-3209-4FE2-96D1-4EEDD81E9EA0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460DAD-8769-4C9F-9C8C-BB0443909D76}"/>
              </a:ext>
            </a:extLst>
          </p:cNvPr>
          <p:cNvSpPr/>
          <p:nvPr/>
        </p:nvSpPr>
        <p:spPr>
          <a:xfrm flipH="1">
            <a:off x="12353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457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001-5D76-45A0-A9F4-7172BDDD5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1462C4-0E4B-4DB7-A8BF-FE55142760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5F313-1240-47AE-A026-7F349292B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158-6132-4335-B8E1-F6A896383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4C5B6-1598-48B4-9B3A-3078FDBE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FEDBDD32-D3EE-4848-A112-BA814D4631CD}"/>
              </a:ext>
            </a:extLst>
          </p:cNvPr>
          <p:cNvSpPr/>
          <p:nvPr/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61350361-843C-49D0-BD6A-ECDBA3842BA0}"/>
              </a:ext>
            </a:extLst>
          </p:cNvPr>
          <p:cNvSpPr/>
          <p:nvPr/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2321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FD05-2CB2-4A7E-89E7-57615BA82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532B8-D460-476D-816F-725E8D96C0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F7120F-70AF-4ED5-B364-3AA55C6B44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D8B65F-F709-469F-9961-4D01896CA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1C6BC-B23D-48BC-AD44-654DDB8D0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0D60B-86A1-479D-BCE8-06D2C3DBC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EC5136-99DA-40B5-8F79-5C3A56D38BA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8FB775-26C4-41BA-837C-4478D48D215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648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2983E-E761-4429-9203-7FE8B2DB6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1E9B7-62BE-49BA-AC6B-55250D662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1A3FD-B90A-4C31-BD6B-581F9E2E0E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0D1D55-B722-4968-B171-AF3B462DDA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1085A8-02C2-4E7F-935E-5AEECBAD1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8A5018-8A77-40E8-B159-4894ECF22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AD79441-8908-4461-9FDD-BCE638837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29F7D-B101-4950-A2C0-F350FB26D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62D7398-9A79-4B24-9C7D-F0DEED57C70B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07F28CD-1873-4E36-A064-2D25E0A8501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46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11BF3-02E8-4EB7-818E-652B82CF2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C13EF9C-0B5A-4364-91AA-E5DD5B536E54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F674475-6327-490A-BD7F-084F5C07F2E4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1636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024287-C9B9-48AC-8E4D-A282DE2F4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34C9A2-75A7-4164-B3B8-E6A9D60BA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BE73CE-2859-4D49-A9EC-26AF3FBD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A5ED585-FEBB-4DAD-84C0-97BEE6C360C3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6AC352-A720-4DB3-87CA-A33B0607CA2F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99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FC812-4DB6-4F98-9404-29C191D3B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0855E-0CD6-47DD-B648-4C84C783D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50082B-17D7-4D61-8AEB-81517D85D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70783-FF31-4C4E-9196-EB169B209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92E260-747D-40FD-A062-9DD5E6835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E50A0-1E05-49C5-88C9-46267751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C155C63-9F58-4422-B669-F97486280671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85DBA62-0EDB-47AA-86C7-90463BC9B308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876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D7521-E43D-41D1-B458-26B20DC6D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472CF2-2653-4B98-A416-D7A0A860E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EF87F5-0B10-4AC7-9599-F088C5E796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A07CB7-0520-4D64-B76C-C31AC5578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DB8D0-98ED-4B86-9D5F-E61ADC70144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EEB226-AD45-45DF-AAB5-5513AE732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E96AEB-9481-4CCE-B110-FEDD33483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54181D-6920-4594-9A5D-6CE56DC9F8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BA9707F-7BCE-464F-BF45-E216527084EE}"/>
              </a:ext>
            </a:extLst>
          </p:cNvPr>
          <p:cNvSpPr/>
          <p:nvPr/>
        </p:nvSpPr>
        <p:spPr>
          <a:xfrm rot="16200000">
            <a:off x="-388933" y="4841194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BC589723-2CC8-49D1-B4E1-36FECED6A2D7}"/>
              </a:ext>
            </a:extLst>
          </p:cNvPr>
          <p:cNvSpPr/>
          <p:nvPr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936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EC5685-19F1-49DA-ADE5-D5D32F1659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FC0A4D-22A1-4554-B5DE-887974F4D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5CDC-F2CE-410E-AD13-DDC235C71C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82EDB8D0-98ED-4B86-9D5F-E61ADC70144D}" type="datetimeFigureOut">
              <a:rPr lang="en-US" smtClean="0"/>
              <a:pPr/>
              <a:t>10/23/20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0CD45-794A-4BB0-A427-0CE61AEAF4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3AB91-9588-4071-92D2-364F4A6ED0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cap="none" spc="0" baseline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854181D-6920-4594-9A5D-6CE56DC9F8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175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.png"/><Relationship Id="rId7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71B23-B0EF-0A4B-A5D1-42C7654A3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7732" y="957715"/>
            <a:ext cx="5130798" cy="2750419"/>
          </a:xfrm>
        </p:spPr>
        <p:txBody>
          <a:bodyPr>
            <a:normAutofit/>
          </a:bodyPr>
          <a:lstStyle/>
          <a:p>
            <a:r>
              <a:rPr lang="en-BE"/>
              <a:t>iValueU</a:t>
            </a:r>
            <a:endParaRPr lang="en-B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DBED3-D483-EF41-B213-14FBDD961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7732" y="3800209"/>
            <a:ext cx="5130798" cy="2307022"/>
          </a:xfrm>
        </p:spPr>
        <p:txBody>
          <a:bodyPr>
            <a:normAutofit/>
          </a:bodyPr>
          <a:lstStyle/>
          <a:p>
            <a:r>
              <a:rPr lang="en-BE" dirty="0"/>
              <a:t>A mindfulness app to bring you joy and serenity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icture containing pinwheel, table, lamp, vase&#10;&#10;Description automatically generated">
            <a:extLst>
              <a:ext uri="{FF2B5EF4-FFF2-40B4-BE49-F238E27FC236}">
                <a16:creationId xmlns:a16="http://schemas.microsoft.com/office/drawing/2014/main" id="{1F356405-14E0-6B41-A6C6-BC1081224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3836" y="1461184"/>
            <a:ext cx="3935631" cy="3935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F79A7D-0011-D343-AA22-A1E84F40AF49}"/>
              </a:ext>
            </a:extLst>
          </p:cNvPr>
          <p:cNvSpPr txBox="1"/>
          <p:nvPr/>
        </p:nvSpPr>
        <p:spPr>
          <a:xfrm>
            <a:off x="7873030" y="6442372"/>
            <a:ext cx="6448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>
                <a:solidFill>
                  <a:schemeClr val="bg1">
                    <a:lumMod val="50000"/>
                  </a:schemeClr>
                </a:solidFill>
              </a:rPr>
              <a:t>Brought to you by Martijn Meeldijk [</a:t>
            </a:r>
            <a:r>
              <a:rPr lang="en-GB" sz="1400" dirty="0">
                <a:solidFill>
                  <a:schemeClr val="bg1">
                    <a:lumMod val="50000"/>
                  </a:schemeClr>
                </a:solidFill>
              </a:rPr>
              <a:t>ST20186553</a:t>
            </a:r>
            <a:r>
              <a:rPr lang="en-BE" sz="1400" dirty="0">
                <a:solidFill>
                  <a:schemeClr val="bg1">
                    <a:lumMod val="50000"/>
                  </a:schemeClr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302378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3FE45-E1E1-6E49-AD41-5CFBF8A1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Emotional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9C2FF-FF83-1C48-B6AF-40A2B829654B}"/>
              </a:ext>
            </a:extLst>
          </p:cNvPr>
          <p:cNvSpPr/>
          <p:nvPr/>
        </p:nvSpPr>
        <p:spPr>
          <a:xfrm>
            <a:off x="10659844" y="196581"/>
            <a:ext cx="1284393" cy="1340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16A75CC-11ED-3241-B4F1-65E0D3D95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841" y="249070"/>
            <a:ext cx="3627331" cy="5126971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3B0CA0F-B233-554E-A1DE-AA1B4701566E}"/>
              </a:ext>
            </a:extLst>
          </p:cNvPr>
          <p:cNvSpPr txBox="1"/>
          <p:nvPr/>
        </p:nvSpPr>
        <p:spPr>
          <a:xfrm>
            <a:off x="7736534" y="5337714"/>
            <a:ext cx="2810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Upon entering the Emotional tab, you’ll be greeted by a welcome message</a:t>
            </a:r>
          </a:p>
        </p:txBody>
      </p:sp>
    </p:spTree>
    <p:extLst>
      <p:ext uri="{BB962C8B-B14F-4D97-AF65-F5344CB8AC3E}">
        <p14:creationId xmlns:p14="http://schemas.microsoft.com/office/powerpoint/2010/main" val="102311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FFED-4B67-DE41-8595-947B572F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Emotional functions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10D13D-260B-A44F-B03C-087D29AA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62" y="1690688"/>
            <a:ext cx="2833802" cy="400444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5BEC34B-7E05-404C-83AB-6C071238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4" y="1690688"/>
            <a:ext cx="2833802" cy="40044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912995-3295-B24D-8883-00E75E84FD2B}"/>
              </a:ext>
            </a:extLst>
          </p:cNvPr>
          <p:cNvCxnSpPr>
            <a:cxnSpLocks/>
          </p:cNvCxnSpPr>
          <p:nvPr/>
        </p:nvCxnSpPr>
        <p:spPr>
          <a:xfrm>
            <a:off x="2074888" y="3413234"/>
            <a:ext cx="137776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3ED9FA-AF66-1743-9D0C-32492C56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934" y="1157130"/>
            <a:ext cx="1514076" cy="213953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927D98-8E22-8842-BDA3-D0CD7F2C5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630" y="1157130"/>
            <a:ext cx="1514076" cy="2139538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106F0F7-5D83-A74E-8884-A1E544C4B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326" y="1157130"/>
            <a:ext cx="1514076" cy="213953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C94C7B53-2372-4642-B633-147C41BEA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782" y="3296668"/>
            <a:ext cx="1514076" cy="2139539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42BE23-6D67-6B45-976E-C6FD5B71A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9478" y="3296668"/>
            <a:ext cx="1514076" cy="213953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E27A10-99E7-AC48-9591-7A617E3FC6EF}"/>
              </a:ext>
            </a:extLst>
          </p:cNvPr>
          <p:cNvCxnSpPr>
            <a:cxnSpLocks/>
          </p:cNvCxnSpPr>
          <p:nvPr/>
        </p:nvCxnSpPr>
        <p:spPr>
          <a:xfrm>
            <a:off x="4833328" y="2788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11296A-7DF3-884B-848B-CB0CA88A2D5D}"/>
              </a:ext>
            </a:extLst>
          </p:cNvPr>
          <p:cNvCxnSpPr>
            <a:cxnSpLocks/>
          </p:cNvCxnSpPr>
          <p:nvPr/>
        </p:nvCxnSpPr>
        <p:spPr>
          <a:xfrm>
            <a:off x="4833328" y="3169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B32EB4-9011-9E47-A6D3-9E1F5BF0EF76}"/>
              </a:ext>
            </a:extLst>
          </p:cNvPr>
          <p:cNvCxnSpPr>
            <a:cxnSpLocks/>
          </p:cNvCxnSpPr>
          <p:nvPr/>
        </p:nvCxnSpPr>
        <p:spPr>
          <a:xfrm>
            <a:off x="4833328" y="3550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B651E4-A561-AC45-928F-9B9B608F67CA}"/>
              </a:ext>
            </a:extLst>
          </p:cNvPr>
          <p:cNvCxnSpPr>
            <a:cxnSpLocks/>
          </p:cNvCxnSpPr>
          <p:nvPr/>
        </p:nvCxnSpPr>
        <p:spPr>
          <a:xfrm>
            <a:off x="4833328" y="3931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08DA6D-6F16-FA4E-AFF6-E005B71F8123}"/>
              </a:ext>
            </a:extLst>
          </p:cNvPr>
          <p:cNvCxnSpPr>
            <a:cxnSpLocks/>
          </p:cNvCxnSpPr>
          <p:nvPr/>
        </p:nvCxnSpPr>
        <p:spPr>
          <a:xfrm>
            <a:off x="4833328" y="4312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2BABDE-C69E-A44B-B86A-F6F871D9694E}"/>
              </a:ext>
            </a:extLst>
          </p:cNvPr>
          <p:cNvSpPr txBox="1"/>
          <p:nvPr/>
        </p:nvSpPr>
        <p:spPr>
          <a:xfrm>
            <a:off x="7670030" y="5523670"/>
            <a:ext cx="385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A list of videos is available for each category. There’s far to many to show, so I’ll give some examples. Just follow the blue shapes.</a:t>
            </a: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31D2246F-5E56-D94C-8913-E295C3D880FA}"/>
              </a:ext>
            </a:extLst>
          </p:cNvPr>
          <p:cNvSpPr/>
          <p:nvPr/>
        </p:nvSpPr>
        <p:spPr>
          <a:xfrm>
            <a:off x="7148995" y="2675074"/>
            <a:ext cx="242129" cy="226586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56ED3EC-57E7-3340-B356-6F7DAA740244}"/>
              </a:ext>
            </a:extLst>
          </p:cNvPr>
          <p:cNvSpPr/>
          <p:nvPr/>
        </p:nvSpPr>
        <p:spPr>
          <a:xfrm>
            <a:off x="7166058" y="4182398"/>
            <a:ext cx="242129" cy="259991"/>
          </a:xfrm>
          <a:prstGeom prst="plus">
            <a:avLst>
              <a:gd name="adj" fmla="val 3475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4FC86-8E4B-A949-8E32-665BC168B42C}"/>
              </a:ext>
            </a:extLst>
          </p:cNvPr>
          <p:cNvCxnSpPr>
            <a:cxnSpLocks/>
          </p:cNvCxnSpPr>
          <p:nvPr/>
        </p:nvCxnSpPr>
        <p:spPr>
          <a:xfrm>
            <a:off x="2074888" y="4372672"/>
            <a:ext cx="137776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688CC6E-4052-9F4E-A515-15EE7032B86F}"/>
              </a:ext>
            </a:extLst>
          </p:cNvPr>
          <p:cNvSpPr txBox="1"/>
          <p:nvPr/>
        </p:nvSpPr>
        <p:spPr>
          <a:xfrm>
            <a:off x="2446638" y="5695129"/>
            <a:ext cx="3286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both the text box and the image bring you to the next page</a:t>
            </a:r>
          </a:p>
        </p:txBody>
      </p:sp>
    </p:spTree>
    <p:extLst>
      <p:ext uri="{BB962C8B-B14F-4D97-AF65-F5344CB8AC3E}">
        <p14:creationId xmlns:p14="http://schemas.microsoft.com/office/powerpoint/2010/main" val="22467198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326E5-CE21-AC47-9195-A7B4CAC5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Videos (before)</a:t>
            </a:r>
          </a:p>
        </p:txBody>
      </p:sp>
      <p:sp>
        <p:nvSpPr>
          <p:cNvPr id="5" name="Triangle 4">
            <a:extLst>
              <a:ext uri="{FF2B5EF4-FFF2-40B4-BE49-F238E27FC236}">
                <a16:creationId xmlns:a16="http://schemas.microsoft.com/office/drawing/2014/main" id="{42826EDE-765B-334B-B09A-2BC3A584C83D}"/>
              </a:ext>
            </a:extLst>
          </p:cNvPr>
          <p:cNvSpPr/>
          <p:nvPr/>
        </p:nvSpPr>
        <p:spPr>
          <a:xfrm>
            <a:off x="1244246" y="2960478"/>
            <a:ext cx="964841" cy="799601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1D8562-E174-B24F-AA23-9FF5557BC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14" y="1479310"/>
            <a:ext cx="3141066" cy="443863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C5B9988-D54E-6B47-9B9C-928FA8F393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0933" y="1479311"/>
            <a:ext cx="3141067" cy="44386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C7DF71-4CCD-E747-9966-5FC2FF4374BB}"/>
              </a:ext>
            </a:extLst>
          </p:cNvPr>
          <p:cNvCxnSpPr>
            <a:cxnSpLocks/>
          </p:cNvCxnSpPr>
          <p:nvPr/>
        </p:nvCxnSpPr>
        <p:spPr>
          <a:xfrm>
            <a:off x="2349108" y="3428999"/>
            <a:ext cx="109174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D085F1-76A9-BB41-89B2-A082B367DF8A}"/>
              </a:ext>
            </a:extLst>
          </p:cNvPr>
          <p:cNvCxnSpPr>
            <a:cxnSpLocks/>
          </p:cNvCxnSpPr>
          <p:nvPr/>
        </p:nvCxnSpPr>
        <p:spPr>
          <a:xfrm>
            <a:off x="8561956" y="3003728"/>
            <a:ext cx="91029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4B95E5-9C16-7145-89AF-403605549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7347" y="1479313"/>
            <a:ext cx="3141065" cy="4438632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2F0CD8-44E4-1A48-B4FC-17E9A9B54BFA}"/>
              </a:ext>
            </a:extLst>
          </p:cNvPr>
          <p:cNvCxnSpPr>
            <a:cxnSpLocks/>
          </p:cNvCxnSpPr>
          <p:nvPr/>
        </p:nvCxnSpPr>
        <p:spPr>
          <a:xfrm>
            <a:off x="5350476" y="2755557"/>
            <a:ext cx="1463757" cy="85261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9F29170-2DF0-2D45-85AF-C8CAC9D65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987" y="1508614"/>
            <a:ext cx="3141066" cy="4438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326E5-CE21-AC47-9195-A7B4CAC5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Videos (after)</a:t>
            </a:r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4A1AAFD-7734-364F-994F-334834A03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45" y="199296"/>
            <a:ext cx="2285548" cy="3229703"/>
          </a:xfrm>
          <a:prstGeom prst="rect">
            <a:avLst/>
          </a:prstGeom>
        </p:spPr>
      </p:pic>
      <p:sp>
        <p:nvSpPr>
          <p:cNvPr id="5" name="Triangle 4">
            <a:extLst>
              <a:ext uri="{FF2B5EF4-FFF2-40B4-BE49-F238E27FC236}">
                <a16:creationId xmlns:a16="http://schemas.microsoft.com/office/drawing/2014/main" id="{42826EDE-765B-334B-B09A-2BC3A584C83D}"/>
              </a:ext>
            </a:extLst>
          </p:cNvPr>
          <p:cNvSpPr/>
          <p:nvPr/>
        </p:nvSpPr>
        <p:spPr>
          <a:xfrm>
            <a:off x="273178" y="3029199"/>
            <a:ext cx="964841" cy="799601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1D8562-E174-B24F-AA23-9FF5557BC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4414" y="1479310"/>
            <a:ext cx="3141066" cy="443863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C5B9988-D54E-6B47-9B9C-928FA8F39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0933" y="1479311"/>
            <a:ext cx="3141067" cy="44386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C7DF71-4CCD-E747-9966-5FC2FF4374BB}"/>
              </a:ext>
            </a:extLst>
          </p:cNvPr>
          <p:cNvCxnSpPr>
            <a:cxnSpLocks/>
          </p:cNvCxnSpPr>
          <p:nvPr/>
        </p:nvCxnSpPr>
        <p:spPr>
          <a:xfrm>
            <a:off x="1065987" y="3428999"/>
            <a:ext cx="109174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5D82C-AB21-994B-9E3D-66F375EB118E}"/>
              </a:ext>
            </a:extLst>
          </p:cNvPr>
          <p:cNvCxnSpPr>
            <a:cxnSpLocks/>
          </p:cNvCxnSpPr>
          <p:nvPr/>
        </p:nvCxnSpPr>
        <p:spPr>
          <a:xfrm>
            <a:off x="5484329" y="1148862"/>
            <a:ext cx="1277276" cy="111834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D085F1-76A9-BB41-89B2-A082B367DF8A}"/>
              </a:ext>
            </a:extLst>
          </p:cNvPr>
          <p:cNvCxnSpPr>
            <a:cxnSpLocks/>
          </p:cNvCxnSpPr>
          <p:nvPr/>
        </p:nvCxnSpPr>
        <p:spPr>
          <a:xfrm>
            <a:off x="8561956" y="3003728"/>
            <a:ext cx="91029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3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54B95E5-9C16-7145-89AF-403605549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555" y="3385553"/>
            <a:ext cx="2285548" cy="322970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87A15D-EE9D-5A41-81F1-59F0A8706CC5}"/>
              </a:ext>
            </a:extLst>
          </p:cNvPr>
          <p:cNvCxnSpPr>
            <a:cxnSpLocks/>
          </p:cNvCxnSpPr>
          <p:nvPr/>
        </p:nvCxnSpPr>
        <p:spPr>
          <a:xfrm flipV="1">
            <a:off x="2978026" y="1751360"/>
            <a:ext cx="1524561" cy="1348592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C6B9183-18D1-D948-8EC6-6221182E4C88}"/>
              </a:ext>
            </a:extLst>
          </p:cNvPr>
          <p:cNvCxnSpPr>
            <a:cxnSpLocks/>
          </p:cNvCxnSpPr>
          <p:nvPr/>
        </p:nvCxnSpPr>
        <p:spPr>
          <a:xfrm>
            <a:off x="2986315" y="3788632"/>
            <a:ext cx="1516272" cy="1335232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2F0CD8-44E4-1A48-B4FC-17E9A9B54BFA}"/>
              </a:ext>
            </a:extLst>
          </p:cNvPr>
          <p:cNvCxnSpPr>
            <a:cxnSpLocks/>
          </p:cNvCxnSpPr>
          <p:nvPr/>
        </p:nvCxnSpPr>
        <p:spPr>
          <a:xfrm flipV="1">
            <a:off x="5436760" y="4092170"/>
            <a:ext cx="1324845" cy="634143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464F242-E3B7-284E-92CA-06D6296A31A5}"/>
              </a:ext>
            </a:extLst>
          </p:cNvPr>
          <p:cNvSpPr txBox="1"/>
          <p:nvPr/>
        </p:nvSpPr>
        <p:spPr>
          <a:xfrm>
            <a:off x="1238019" y="5885384"/>
            <a:ext cx="33780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you can choose between indoor or outdoor activities</a:t>
            </a:r>
          </a:p>
        </p:txBody>
      </p:sp>
    </p:spTree>
    <p:extLst>
      <p:ext uri="{BB962C8B-B14F-4D97-AF65-F5344CB8AC3E}">
        <p14:creationId xmlns:p14="http://schemas.microsoft.com/office/powerpoint/2010/main" val="478653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3FE45-E1E1-6E49-AD41-5CFBF8A1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Landscape Video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9C2FF-FF83-1C48-B6AF-40A2B829654B}"/>
              </a:ext>
            </a:extLst>
          </p:cNvPr>
          <p:cNvSpPr/>
          <p:nvPr/>
        </p:nvSpPr>
        <p:spPr>
          <a:xfrm>
            <a:off x="10659844" y="196581"/>
            <a:ext cx="1284393" cy="1340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0CA0F-B233-554E-A1DE-AA1B4701566E}"/>
              </a:ext>
            </a:extLst>
          </p:cNvPr>
          <p:cNvSpPr txBox="1"/>
          <p:nvPr/>
        </p:nvSpPr>
        <p:spPr>
          <a:xfrm>
            <a:off x="6244195" y="3787135"/>
            <a:ext cx="28105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The app also offers a landscape playing mode for videos</a:t>
            </a:r>
          </a:p>
        </p:txBody>
      </p:sp>
      <p:pic>
        <p:nvPicPr>
          <p:cNvPr id="4" name="Picture 3" descr="A picture containing shape&#10;&#10;Description automatically generated">
            <a:extLst>
              <a:ext uri="{FF2B5EF4-FFF2-40B4-BE49-F238E27FC236}">
                <a16:creationId xmlns:a16="http://schemas.microsoft.com/office/drawing/2014/main" id="{6A974752-AC4F-D14B-B0A9-6B81BD6BA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05" y="1249159"/>
            <a:ext cx="4806462" cy="24215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F44DDBE-ECA1-3C4A-8FA5-2DD59C4223AD}"/>
              </a:ext>
            </a:extLst>
          </p:cNvPr>
          <p:cNvSpPr txBox="1"/>
          <p:nvPr/>
        </p:nvSpPr>
        <p:spPr>
          <a:xfrm>
            <a:off x="2026508" y="6376086"/>
            <a:ext cx="2273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(new feature)</a:t>
            </a:r>
          </a:p>
        </p:txBody>
      </p:sp>
    </p:spTree>
    <p:extLst>
      <p:ext uri="{BB962C8B-B14F-4D97-AF65-F5344CB8AC3E}">
        <p14:creationId xmlns:p14="http://schemas.microsoft.com/office/powerpoint/2010/main" val="824925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2FFED-4B67-DE41-8595-947B572FC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Emotional functions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F10D13D-260B-A44F-B03C-087D29AA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62" y="1690688"/>
            <a:ext cx="2833802" cy="4004441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85BEC34B-7E05-404C-83AB-6C071238D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4" y="1690688"/>
            <a:ext cx="2833802" cy="400444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5912995-3295-B24D-8883-00E75E84FD2B}"/>
              </a:ext>
            </a:extLst>
          </p:cNvPr>
          <p:cNvCxnSpPr>
            <a:cxnSpLocks/>
          </p:cNvCxnSpPr>
          <p:nvPr/>
        </p:nvCxnSpPr>
        <p:spPr>
          <a:xfrm>
            <a:off x="2074888" y="3413234"/>
            <a:ext cx="137776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33ED9FA-AF66-1743-9D0C-32492C565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934" y="1157130"/>
            <a:ext cx="1514076" cy="213953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7927D98-8E22-8842-BDA3-D0CD7F2C5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8630" y="1157130"/>
            <a:ext cx="1514076" cy="2139538"/>
          </a:xfrm>
          <a:prstGeom prst="rect">
            <a:avLst/>
          </a:prstGeom>
        </p:spPr>
      </p:pic>
      <p:pic>
        <p:nvPicPr>
          <p:cNvPr id="15" name="Picture 14" descr="Graphical user interface&#10;&#10;Description automatically generated">
            <a:extLst>
              <a:ext uri="{FF2B5EF4-FFF2-40B4-BE49-F238E27FC236}">
                <a16:creationId xmlns:a16="http://schemas.microsoft.com/office/drawing/2014/main" id="{9106F0F7-5D83-A74E-8884-A1E544C4B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0326" y="1157130"/>
            <a:ext cx="1514076" cy="2139538"/>
          </a:xfrm>
          <a:prstGeom prst="rect">
            <a:avLst/>
          </a:prstGeom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C94C7B53-2372-4642-B633-147C41BEA7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7782" y="3296668"/>
            <a:ext cx="1514076" cy="2139539"/>
          </a:xfrm>
          <a:prstGeom prst="rect">
            <a:avLst/>
          </a:prstGeom>
        </p:spPr>
      </p:pic>
      <p:pic>
        <p:nvPicPr>
          <p:cNvPr id="21" name="Picture 20" descr="A picture containing diagram&#10;&#10;Description automatically generated">
            <a:extLst>
              <a:ext uri="{FF2B5EF4-FFF2-40B4-BE49-F238E27FC236}">
                <a16:creationId xmlns:a16="http://schemas.microsoft.com/office/drawing/2014/main" id="{3942BE23-6D67-6B45-976E-C6FD5B71AA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9478" y="3296668"/>
            <a:ext cx="1514076" cy="2139538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0E27A10-99E7-AC48-9591-7A617E3FC6EF}"/>
              </a:ext>
            </a:extLst>
          </p:cNvPr>
          <p:cNvCxnSpPr>
            <a:cxnSpLocks/>
          </p:cNvCxnSpPr>
          <p:nvPr/>
        </p:nvCxnSpPr>
        <p:spPr>
          <a:xfrm>
            <a:off x="4833328" y="2788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F11296A-7DF3-884B-848B-CB0CA88A2D5D}"/>
              </a:ext>
            </a:extLst>
          </p:cNvPr>
          <p:cNvCxnSpPr>
            <a:cxnSpLocks/>
          </p:cNvCxnSpPr>
          <p:nvPr/>
        </p:nvCxnSpPr>
        <p:spPr>
          <a:xfrm>
            <a:off x="4833328" y="3169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B32EB4-9011-9E47-A6D3-9E1F5BF0EF76}"/>
              </a:ext>
            </a:extLst>
          </p:cNvPr>
          <p:cNvCxnSpPr>
            <a:cxnSpLocks/>
          </p:cNvCxnSpPr>
          <p:nvPr/>
        </p:nvCxnSpPr>
        <p:spPr>
          <a:xfrm>
            <a:off x="4833328" y="3550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4B651E4-A561-AC45-928F-9B9B608F67CA}"/>
              </a:ext>
            </a:extLst>
          </p:cNvPr>
          <p:cNvCxnSpPr>
            <a:cxnSpLocks/>
          </p:cNvCxnSpPr>
          <p:nvPr/>
        </p:nvCxnSpPr>
        <p:spPr>
          <a:xfrm>
            <a:off x="4833328" y="3931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808DA6D-6F16-FA4E-AFF6-E005B71F8123}"/>
              </a:ext>
            </a:extLst>
          </p:cNvPr>
          <p:cNvCxnSpPr>
            <a:cxnSpLocks/>
          </p:cNvCxnSpPr>
          <p:nvPr/>
        </p:nvCxnSpPr>
        <p:spPr>
          <a:xfrm>
            <a:off x="4833328" y="4312394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282BABDE-C69E-A44B-B86A-F6F871D9694E}"/>
              </a:ext>
            </a:extLst>
          </p:cNvPr>
          <p:cNvSpPr txBox="1"/>
          <p:nvPr/>
        </p:nvSpPr>
        <p:spPr>
          <a:xfrm>
            <a:off x="7670030" y="5523670"/>
            <a:ext cx="3858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A list of videos is available for each category. There’s far to many to show, so I’ll give some examples. Just follow the blue shapes.</a:t>
            </a: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31D2246F-5E56-D94C-8913-E295C3D880FA}"/>
              </a:ext>
            </a:extLst>
          </p:cNvPr>
          <p:cNvSpPr/>
          <p:nvPr/>
        </p:nvSpPr>
        <p:spPr>
          <a:xfrm>
            <a:off x="7148995" y="2675074"/>
            <a:ext cx="242129" cy="226586"/>
          </a:xfrm>
          <a:prstGeom prst="triangl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dirty="0"/>
          </a:p>
        </p:txBody>
      </p:sp>
      <p:sp>
        <p:nvSpPr>
          <p:cNvPr id="32" name="Cross 31">
            <a:extLst>
              <a:ext uri="{FF2B5EF4-FFF2-40B4-BE49-F238E27FC236}">
                <a16:creationId xmlns:a16="http://schemas.microsoft.com/office/drawing/2014/main" id="{856ED3EC-57E7-3340-B356-6F7DAA740244}"/>
              </a:ext>
            </a:extLst>
          </p:cNvPr>
          <p:cNvSpPr/>
          <p:nvPr/>
        </p:nvSpPr>
        <p:spPr>
          <a:xfrm>
            <a:off x="7166058" y="4182398"/>
            <a:ext cx="242129" cy="259991"/>
          </a:xfrm>
          <a:prstGeom prst="plus">
            <a:avLst>
              <a:gd name="adj" fmla="val 3475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D2E7-0AF3-EF4F-9AFF-F2BFD4C8BD07}"/>
              </a:ext>
            </a:extLst>
          </p:cNvPr>
          <p:cNvSpPr txBox="1"/>
          <p:nvPr/>
        </p:nvSpPr>
        <p:spPr>
          <a:xfrm>
            <a:off x="2446638" y="5695129"/>
            <a:ext cx="3286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both the text box and the image bring you to the next page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C691DE6-AAD7-5647-9679-4DD2B66D1BED}"/>
              </a:ext>
            </a:extLst>
          </p:cNvPr>
          <p:cNvCxnSpPr>
            <a:cxnSpLocks/>
          </p:cNvCxnSpPr>
          <p:nvPr/>
        </p:nvCxnSpPr>
        <p:spPr>
          <a:xfrm>
            <a:off x="2074888" y="4336879"/>
            <a:ext cx="1377760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7259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4BCA06FB-26EE-7444-90B3-B710D858B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907" y="1479311"/>
            <a:ext cx="3141066" cy="443863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D326E5-CE21-AC47-9195-A7B4CAC53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Videos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A1D8562-E174-B24F-AA23-9FF5557BC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224" y="1479311"/>
            <a:ext cx="3141066" cy="4438635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1C5B9988-D54E-6B47-9B9C-928FA8F39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4027" y="1479311"/>
            <a:ext cx="3141067" cy="443863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0C7DF71-4CCD-E747-9966-5FC2FF4374BB}"/>
              </a:ext>
            </a:extLst>
          </p:cNvPr>
          <p:cNvCxnSpPr>
            <a:cxnSpLocks/>
          </p:cNvCxnSpPr>
          <p:nvPr/>
        </p:nvCxnSpPr>
        <p:spPr>
          <a:xfrm>
            <a:off x="1351913" y="3429000"/>
            <a:ext cx="109174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65D82C-AB21-994B-9E3D-66F375EB118E}"/>
              </a:ext>
            </a:extLst>
          </p:cNvPr>
          <p:cNvCxnSpPr>
            <a:cxnSpLocks/>
          </p:cNvCxnSpPr>
          <p:nvPr/>
        </p:nvCxnSpPr>
        <p:spPr>
          <a:xfrm>
            <a:off x="3958092" y="4294709"/>
            <a:ext cx="1379018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D085F1-76A9-BB41-89B2-A082B367DF8A}"/>
              </a:ext>
            </a:extLst>
          </p:cNvPr>
          <p:cNvCxnSpPr>
            <a:cxnSpLocks/>
          </p:cNvCxnSpPr>
          <p:nvPr/>
        </p:nvCxnSpPr>
        <p:spPr>
          <a:xfrm>
            <a:off x="7284140" y="3010806"/>
            <a:ext cx="1276536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Cross 10">
            <a:extLst>
              <a:ext uri="{FF2B5EF4-FFF2-40B4-BE49-F238E27FC236}">
                <a16:creationId xmlns:a16="http://schemas.microsoft.com/office/drawing/2014/main" id="{F69F3716-B726-5C4F-B9CE-FE2CD360361D}"/>
              </a:ext>
            </a:extLst>
          </p:cNvPr>
          <p:cNvSpPr/>
          <p:nvPr/>
        </p:nvSpPr>
        <p:spPr>
          <a:xfrm>
            <a:off x="206690" y="2947304"/>
            <a:ext cx="987958" cy="963392"/>
          </a:xfrm>
          <a:prstGeom prst="plus">
            <a:avLst>
              <a:gd name="adj" fmla="val 34759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4198606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D3690-7E65-7946-BBD0-CB0618EC8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Photo Diary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F7097CA-9949-154F-8038-BDDA1A188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340" y="1365535"/>
            <a:ext cx="3628438" cy="5127340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A6335F2E-8BED-EC49-835C-15E3AFE75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698" y="1365535"/>
            <a:ext cx="3628439" cy="512734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FF60CA6-C60E-CA4A-B051-896D430EF5A2}"/>
              </a:ext>
            </a:extLst>
          </p:cNvPr>
          <p:cNvCxnSpPr>
            <a:cxnSpLocks/>
          </p:cNvCxnSpPr>
          <p:nvPr/>
        </p:nvCxnSpPr>
        <p:spPr>
          <a:xfrm>
            <a:off x="4958952" y="2311411"/>
            <a:ext cx="893826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C5DC8C-34A8-374C-9F97-11A364A49BB7}"/>
              </a:ext>
            </a:extLst>
          </p:cNvPr>
          <p:cNvCxnSpPr>
            <a:cxnSpLocks/>
          </p:cNvCxnSpPr>
          <p:nvPr/>
        </p:nvCxnSpPr>
        <p:spPr>
          <a:xfrm flipH="1">
            <a:off x="5424699" y="4721236"/>
            <a:ext cx="1018964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F46319B-AC5C-654B-95AD-76B2682F779E}"/>
              </a:ext>
            </a:extLst>
          </p:cNvPr>
          <p:cNvCxnSpPr>
            <a:cxnSpLocks/>
          </p:cNvCxnSpPr>
          <p:nvPr/>
        </p:nvCxnSpPr>
        <p:spPr>
          <a:xfrm>
            <a:off x="7943850" y="4516449"/>
            <a:ext cx="599805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E669A54-296F-5645-8FAD-4323EF989E21}"/>
              </a:ext>
            </a:extLst>
          </p:cNvPr>
          <p:cNvCxnSpPr>
            <a:cxnSpLocks/>
          </p:cNvCxnSpPr>
          <p:nvPr/>
        </p:nvCxnSpPr>
        <p:spPr>
          <a:xfrm>
            <a:off x="7943850" y="4283086"/>
            <a:ext cx="599805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FE592B5-F440-AA4E-9F01-1805939AF45A}"/>
              </a:ext>
            </a:extLst>
          </p:cNvPr>
          <p:cNvSpPr txBox="1"/>
          <p:nvPr/>
        </p:nvSpPr>
        <p:spPr>
          <a:xfrm>
            <a:off x="8599533" y="4144586"/>
            <a:ext cx="3128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200" dirty="0"/>
              <a:t>Opens device photo library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98CD12-0D0F-044A-85CC-A5B6665E288F}"/>
              </a:ext>
            </a:extLst>
          </p:cNvPr>
          <p:cNvSpPr txBox="1"/>
          <p:nvPr/>
        </p:nvSpPr>
        <p:spPr>
          <a:xfrm>
            <a:off x="8599533" y="4377949"/>
            <a:ext cx="3128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200" dirty="0"/>
              <a:t>Opens device camera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C88DBE-1C9D-1344-9AFD-A935192450E9}"/>
              </a:ext>
            </a:extLst>
          </p:cNvPr>
          <p:cNvCxnSpPr>
            <a:cxnSpLocks/>
          </p:cNvCxnSpPr>
          <p:nvPr/>
        </p:nvCxnSpPr>
        <p:spPr>
          <a:xfrm flipV="1">
            <a:off x="8122721" y="2877937"/>
            <a:ext cx="1116281" cy="7940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7C6C26E-41FD-BA4D-B13C-B5DA06F5F817}"/>
              </a:ext>
            </a:extLst>
          </p:cNvPr>
          <p:cNvCxnSpPr/>
          <p:nvPr/>
        </p:nvCxnSpPr>
        <p:spPr>
          <a:xfrm flipV="1">
            <a:off x="8122721" y="2877937"/>
            <a:ext cx="1116281" cy="451263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Callout 8">
            <a:extLst>
              <a:ext uri="{FF2B5EF4-FFF2-40B4-BE49-F238E27FC236}">
                <a16:creationId xmlns:a16="http://schemas.microsoft.com/office/drawing/2014/main" id="{2DB103FC-770E-A14F-B948-779133AE3591}"/>
              </a:ext>
            </a:extLst>
          </p:cNvPr>
          <p:cNvSpPr/>
          <p:nvPr/>
        </p:nvSpPr>
        <p:spPr>
          <a:xfrm>
            <a:off x="9056376" y="1497057"/>
            <a:ext cx="1619861" cy="1325563"/>
          </a:xfrm>
          <a:prstGeom prst="wedgeEllipseCallou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sz="1000" dirty="0"/>
              <a:t>In the new version, these fields are mandatory</a:t>
            </a:r>
            <a:endParaRPr lang="en-BE" sz="700" dirty="0"/>
          </a:p>
        </p:txBody>
      </p:sp>
    </p:spTree>
    <p:extLst>
      <p:ext uri="{BB962C8B-B14F-4D97-AF65-F5344CB8AC3E}">
        <p14:creationId xmlns:p14="http://schemas.microsoft.com/office/powerpoint/2010/main" val="15716181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807F7-66C2-8442-A34F-4272D3C8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More</a:t>
            </a:r>
          </a:p>
        </p:txBody>
      </p:sp>
      <p:pic>
        <p:nvPicPr>
          <p:cNvPr id="5" name="Picture 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F2347A14-5A88-D742-A40F-5E8DD43B1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616" y="1481019"/>
            <a:ext cx="3017133" cy="4263505"/>
          </a:xfrm>
          <a:prstGeom prst="rect">
            <a:avLst/>
          </a:prstGeom>
        </p:spPr>
      </p:pic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9EF3E49-2C4A-234E-ADF2-1E4E11D75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916" y="1131864"/>
            <a:ext cx="1493289" cy="211016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62E169B-5F83-1849-B24D-7FC4CF449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776" y="3429000"/>
            <a:ext cx="1493281" cy="211015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18543017-94D8-7046-B21F-0117DD3E8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3057" y="2180246"/>
            <a:ext cx="1493289" cy="211016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13EEAB-5F37-A74C-A77B-214965F0AE88}"/>
              </a:ext>
            </a:extLst>
          </p:cNvPr>
          <p:cNvCxnSpPr>
            <a:cxnSpLocks/>
          </p:cNvCxnSpPr>
          <p:nvPr/>
        </p:nvCxnSpPr>
        <p:spPr>
          <a:xfrm flipV="1">
            <a:off x="4014758" y="2454442"/>
            <a:ext cx="2222792" cy="103395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9F26ED-7943-8D49-8214-615CE18025B7}"/>
              </a:ext>
            </a:extLst>
          </p:cNvPr>
          <p:cNvCxnSpPr>
            <a:cxnSpLocks/>
          </p:cNvCxnSpPr>
          <p:nvPr/>
        </p:nvCxnSpPr>
        <p:spPr>
          <a:xfrm>
            <a:off x="4014758" y="2825196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385B8E-81DC-5B48-88F4-4C5E66608FA2}"/>
              </a:ext>
            </a:extLst>
          </p:cNvPr>
          <p:cNvCxnSpPr>
            <a:cxnSpLocks/>
          </p:cNvCxnSpPr>
          <p:nvPr/>
        </p:nvCxnSpPr>
        <p:spPr>
          <a:xfrm>
            <a:off x="4014758" y="3077609"/>
            <a:ext cx="2222792" cy="9872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A6E29853-A284-8645-9F7C-6AEDAC5DBBA7}"/>
              </a:ext>
            </a:extLst>
          </p:cNvPr>
          <p:cNvSpPr/>
          <p:nvPr/>
        </p:nvSpPr>
        <p:spPr>
          <a:xfrm>
            <a:off x="6311532" y="2290670"/>
            <a:ext cx="196181" cy="327543"/>
          </a:xfrm>
          <a:prstGeom prst="lightningBol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7" name="Sun 16">
            <a:extLst>
              <a:ext uri="{FF2B5EF4-FFF2-40B4-BE49-F238E27FC236}">
                <a16:creationId xmlns:a16="http://schemas.microsoft.com/office/drawing/2014/main" id="{A56B68DE-6892-F94F-A613-583A8898CADA}"/>
              </a:ext>
            </a:extLst>
          </p:cNvPr>
          <p:cNvSpPr/>
          <p:nvPr/>
        </p:nvSpPr>
        <p:spPr>
          <a:xfrm>
            <a:off x="6268965" y="3066332"/>
            <a:ext cx="357671" cy="351391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B7D9CB99-9AEC-594D-841A-8B4BD7DC75A7}"/>
              </a:ext>
            </a:extLst>
          </p:cNvPr>
          <p:cNvSpPr/>
          <p:nvPr/>
        </p:nvSpPr>
        <p:spPr>
          <a:xfrm>
            <a:off x="6302459" y="2691516"/>
            <a:ext cx="291148" cy="267359"/>
          </a:xfrm>
          <a:prstGeom prst="hear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B9227-658B-FF4F-8E8D-5A67ED247A80}"/>
              </a:ext>
            </a:extLst>
          </p:cNvPr>
          <p:cNvSpPr txBox="1"/>
          <p:nvPr/>
        </p:nvSpPr>
        <p:spPr>
          <a:xfrm>
            <a:off x="7609776" y="5730752"/>
            <a:ext cx="32244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 think you might know how the shapes work by now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4FD46C1-146D-804B-937F-A0308D9FFD6C}"/>
              </a:ext>
            </a:extLst>
          </p:cNvPr>
          <p:cNvCxnSpPr>
            <a:cxnSpLocks/>
          </p:cNvCxnSpPr>
          <p:nvPr/>
        </p:nvCxnSpPr>
        <p:spPr>
          <a:xfrm flipV="1">
            <a:off x="4126917" y="2097043"/>
            <a:ext cx="2110633" cy="17949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Moon 7">
            <a:extLst>
              <a:ext uri="{FF2B5EF4-FFF2-40B4-BE49-F238E27FC236}">
                <a16:creationId xmlns:a16="http://schemas.microsoft.com/office/drawing/2014/main" id="{04001C00-0503-AE4C-A9F9-2990AC7B8653}"/>
              </a:ext>
            </a:extLst>
          </p:cNvPr>
          <p:cNvSpPr/>
          <p:nvPr/>
        </p:nvSpPr>
        <p:spPr>
          <a:xfrm>
            <a:off x="6302459" y="1902529"/>
            <a:ext cx="145341" cy="239313"/>
          </a:xfrm>
          <a:prstGeom prst="mo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3619891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99F22953-8555-3547-B8BF-3C14AC724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103" y="1299642"/>
            <a:ext cx="3528724" cy="49864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3A807F7-66C2-8442-A34F-4272D3C81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More</a:t>
            </a:r>
          </a:p>
        </p:txBody>
      </p:sp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862E169B-5F83-1849-B24D-7FC4CF449F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26" y="2122063"/>
            <a:ext cx="1493281" cy="2110153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18543017-94D8-7046-B21F-0117DD3E8A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3057" y="2100282"/>
            <a:ext cx="1493289" cy="211016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B9F26ED-7943-8D49-8214-615CE18025B7}"/>
              </a:ext>
            </a:extLst>
          </p:cNvPr>
          <p:cNvCxnSpPr>
            <a:cxnSpLocks/>
          </p:cNvCxnSpPr>
          <p:nvPr/>
        </p:nvCxnSpPr>
        <p:spPr>
          <a:xfrm>
            <a:off x="4016727" y="2584613"/>
            <a:ext cx="2222792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1385B8E-81DC-5B48-88F4-4C5E66608FA2}"/>
              </a:ext>
            </a:extLst>
          </p:cNvPr>
          <p:cNvCxnSpPr>
            <a:cxnSpLocks/>
          </p:cNvCxnSpPr>
          <p:nvPr/>
        </p:nvCxnSpPr>
        <p:spPr>
          <a:xfrm>
            <a:off x="4016727" y="2837026"/>
            <a:ext cx="2222792" cy="9872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Sun 16">
            <a:extLst>
              <a:ext uri="{FF2B5EF4-FFF2-40B4-BE49-F238E27FC236}">
                <a16:creationId xmlns:a16="http://schemas.microsoft.com/office/drawing/2014/main" id="{A56B68DE-6892-F94F-A613-583A8898CADA}"/>
              </a:ext>
            </a:extLst>
          </p:cNvPr>
          <p:cNvSpPr/>
          <p:nvPr/>
        </p:nvSpPr>
        <p:spPr>
          <a:xfrm>
            <a:off x="6270934" y="2825749"/>
            <a:ext cx="357671" cy="351391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8" name="Heart 17">
            <a:extLst>
              <a:ext uri="{FF2B5EF4-FFF2-40B4-BE49-F238E27FC236}">
                <a16:creationId xmlns:a16="http://schemas.microsoft.com/office/drawing/2014/main" id="{B7D9CB99-9AEC-594D-841A-8B4BD7DC75A7}"/>
              </a:ext>
            </a:extLst>
          </p:cNvPr>
          <p:cNvSpPr/>
          <p:nvPr/>
        </p:nvSpPr>
        <p:spPr>
          <a:xfrm>
            <a:off x="6304428" y="2450933"/>
            <a:ext cx="291148" cy="267359"/>
          </a:xfrm>
          <a:prstGeom prst="hear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DB9227-658B-FF4F-8E8D-5A67ED247A80}"/>
              </a:ext>
            </a:extLst>
          </p:cNvPr>
          <p:cNvSpPr txBox="1"/>
          <p:nvPr/>
        </p:nvSpPr>
        <p:spPr>
          <a:xfrm>
            <a:off x="6848037" y="909538"/>
            <a:ext cx="33575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the ‘locations’ function as well as the edit function is removed</a:t>
            </a:r>
          </a:p>
        </p:txBody>
      </p:sp>
    </p:spTree>
    <p:extLst>
      <p:ext uri="{BB962C8B-B14F-4D97-AF65-F5344CB8AC3E}">
        <p14:creationId xmlns:p14="http://schemas.microsoft.com/office/powerpoint/2010/main" val="1235467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47D6575-0B06-40B2-9D0F-298202F6B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2">
                <a:lumMod val="75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71B23-B0EF-0A4B-A5D1-42C7654A3A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818" y="1370171"/>
            <a:ext cx="5085580" cy="2387600"/>
          </a:xfrm>
        </p:spPr>
        <p:txBody>
          <a:bodyPr>
            <a:normAutofit/>
          </a:bodyPr>
          <a:lstStyle/>
          <a:p>
            <a:pPr algn="l"/>
            <a:r>
              <a:rPr lang="en-BE">
                <a:solidFill>
                  <a:schemeClr val="bg1"/>
                </a:solidFill>
              </a:rPr>
              <a:t>Martijn Meeldijk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1DBED3-D483-EF41-B213-14FBDD9611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818" y="3849845"/>
            <a:ext cx="5085580" cy="1881751"/>
          </a:xfrm>
        </p:spPr>
        <p:txBody>
          <a:bodyPr>
            <a:normAutofit/>
          </a:bodyPr>
          <a:lstStyle/>
          <a:p>
            <a:pPr algn="l"/>
            <a:r>
              <a:rPr lang="en-BE">
                <a:solidFill>
                  <a:schemeClr val="bg1"/>
                </a:solidFill>
              </a:rPr>
              <a:t>Your host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49802" y="832686"/>
            <a:ext cx="1104943" cy="10749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96F787FD-C3D1-854F-AD04-9DBF439B7C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"/>
          <a:stretch/>
        </p:blipFill>
        <p:spPr>
          <a:xfrm>
            <a:off x="6520859" y="795510"/>
            <a:ext cx="5137520" cy="5137520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0DA5DB8B-7E5C-4ABC-8069-A9A8806F39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82154" y="4925384"/>
            <a:ext cx="876704" cy="876704"/>
          </a:xfrm>
          <a:prstGeom prst="rect">
            <a:avLst/>
          </a:prstGeom>
          <a:noFill/>
          <a:ln w="127000">
            <a:solidFill>
              <a:schemeClr val="accent2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F79A7D-0011-D343-AA22-A1E84F40AF49}"/>
              </a:ext>
            </a:extLst>
          </p:cNvPr>
          <p:cNvSpPr txBox="1"/>
          <p:nvPr/>
        </p:nvSpPr>
        <p:spPr>
          <a:xfrm>
            <a:off x="7406684" y="6471664"/>
            <a:ext cx="5137520" cy="5137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BE" sz="1300" dirty="0">
                <a:solidFill>
                  <a:srgbClr val="FFFFFF"/>
                </a:solidFill>
              </a:rPr>
              <a:t>Brought to you by Martijn Meeldijk [</a:t>
            </a:r>
            <a:r>
              <a:rPr lang="en-GB" sz="1300" dirty="0">
                <a:solidFill>
                  <a:srgbClr val="FFFFFF"/>
                </a:solidFill>
              </a:rPr>
              <a:t>ST20186553</a:t>
            </a:r>
            <a:r>
              <a:rPr lang="en-BE" sz="1300" dirty="0">
                <a:solidFill>
                  <a:srgbClr val="FFFFFF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372577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of a cell phone&#10;&#10;Description automatically generated">
            <a:extLst>
              <a:ext uri="{FF2B5EF4-FFF2-40B4-BE49-F238E27FC236}">
                <a16:creationId xmlns:a16="http://schemas.microsoft.com/office/drawing/2014/main" id="{6D2372CD-D15A-F744-9937-F1A410557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6034" y="1383420"/>
            <a:ext cx="3152880" cy="4455329"/>
          </a:xfrm>
          <a:prstGeom prst="rect">
            <a:avLst/>
          </a:prstGeom>
        </p:spPr>
      </p:pic>
      <p:pic>
        <p:nvPicPr>
          <p:cNvPr id="25" name="Picture 24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FA3B93AC-4843-3F4B-8FE9-AC2A5A303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6975" y="1383422"/>
            <a:ext cx="3152880" cy="44553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24E048-4165-CB4A-ABE7-2621787A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Edit (removed)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B645D-EAD2-A542-9335-B43FCB47F78A}"/>
              </a:ext>
            </a:extLst>
          </p:cNvPr>
          <p:cNvCxnSpPr>
            <a:cxnSpLocks/>
          </p:cNvCxnSpPr>
          <p:nvPr/>
        </p:nvCxnSpPr>
        <p:spPr>
          <a:xfrm flipV="1">
            <a:off x="1216544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16C28-ABA0-ED43-A34A-CE7215681892}"/>
              </a:ext>
            </a:extLst>
          </p:cNvPr>
          <p:cNvCxnSpPr>
            <a:cxnSpLocks/>
          </p:cNvCxnSpPr>
          <p:nvPr/>
        </p:nvCxnSpPr>
        <p:spPr>
          <a:xfrm flipH="1">
            <a:off x="4889157" y="2227886"/>
            <a:ext cx="2982097" cy="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7AAE89-E636-4048-9CFF-5EED17793C9C}"/>
              </a:ext>
            </a:extLst>
          </p:cNvPr>
          <p:cNvCxnSpPr>
            <a:cxnSpLocks/>
          </p:cNvCxnSpPr>
          <p:nvPr/>
        </p:nvCxnSpPr>
        <p:spPr>
          <a:xfrm>
            <a:off x="4361935" y="2227886"/>
            <a:ext cx="1569308" cy="1534367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Moon 23">
            <a:extLst>
              <a:ext uri="{FF2B5EF4-FFF2-40B4-BE49-F238E27FC236}">
                <a16:creationId xmlns:a16="http://schemas.microsoft.com/office/drawing/2014/main" id="{2888AC6D-3E1B-2B45-8DDF-8FA2F68B0EE5}"/>
              </a:ext>
            </a:extLst>
          </p:cNvPr>
          <p:cNvSpPr/>
          <p:nvPr/>
        </p:nvSpPr>
        <p:spPr>
          <a:xfrm>
            <a:off x="613184" y="3095745"/>
            <a:ext cx="422852" cy="666508"/>
          </a:xfrm>
          <a:prstGeom prst="moo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</p:spTree>
    <p:extLst>
      <p:ext uri="{BB962C8B-B14F-4D97-AF65-F5344CB8AC3E}">
        <p14:creationId xmlns:p14="http://schemas.microsoft.com/office/powerpoint/2010/main" val="2300972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E02CF6-4AE5-974D-AA1D-F9816219A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660" y="1219200"/>
            <a:ext cx="3513578" cy="49650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624E048-4165-CB4A-ABE7-2621787AE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Locations (removed)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60C5FB69-3D7F-7C4E-B859-59631342B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233" y="1219199"/>
            <a:ext cx="3513579" cy="4965032"/>
          </a:xfrm>
          <a:prstGeom prst="rect">
            <a:avLst/>
          </a:prstGeom>
        </p:spPr>
      </p:pic>
      <p:sp>
        <p:nvSpPr>
          <p:cNvPr id="6" name="Lightning Bolt 5">
            <a:extLst>
              <a:ext uri="{FF2B5EF4-FFF2-40B4-BE49-F238E27FC236}">
                <a16:creationId xmlns:a16="http://schemas.microsoft.com/office/drawing/2014/main" id="{D0B9E6D0-0864-534B-9773-4E91F285B7D9}"/>
              </a:ext>
            </a:extLst>
          </p:cNvPr>
          <p:cNvSpPr/>
          <p:nvPr/>
        </p:nvSpPr>
        <p:spPr>
          <a:xfrm>
            <a:off x="305887" y="2892053"/>
            <a:ext cx="848059" cy="1073893"/>
          </a:xfrm>
          <a:prstGeom prst="lightningBol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0B645D-EAD2-A542-9335-B43FCB47F78A}"/>
              </a:ext>
            </a:extLst>
          </p:cNvPr>
          <p:cNvCxnSpPr>
            <a:cxnSpLocks/>
          </p:cNvCxnSpPr>
          <p:nvPr/>
        </p:nvCxnSpPr>
        <p:spPr>
          <a:xfrm flipV="1">
            <a:off x="1216544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04ADF812-5B45-A74F-87DE-B9BB181A2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9713" y="1219199"/>
            <a:ext cx="3513579" cy="49650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9122397-24CC-BD4B-A47E-799771A46CD2}"/>
              </a:ext>
            </a:extLst>
          </p:cNvPr>
          <p:cNvCxnSpPr>
            <a:cxnSpLocks/>
          </p:cNvCxnSpPr>
          <p:nvPr/>
        </p:nvCxnSpPr>
        <p:spPr>
          <a:xfrm flipV="1">
            <a:off x="4275149" y="4543928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B44B17-DEF8-004B-9043-762378269458}"/>
              </a:ext>
            </a:extLst>
          </p:cNvPr>
          <p:cNvCxnSpPr>
            <a:cxnSpLocks/>
          </p:cNvCxnSpPr>
          <p:nvPr/>
        </p:nvCxnSpPr>
        <p:spPr>
          <a:xfrm flipV="1">
            <a:off x="7076039" y="2661466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50F4CB-E061-1C46-B237-5C9B8D8D4425}"/>
              </a:ext>
            </a:extLst>
          </p:cNvPr>
          <p:cNvCxnSpPr>
            <a:cxnSpLocks/>
          </p:cNvCxnSpPr>
          <p:nvPr/>
        </p:nvCxnSpPr>
        <p:spPr>
          <a:xfrm flipV="1">
            <a:off x="7076039" y="3238869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97E098-6088-0642-92E6-B03829A6BFAD}"/>
              </a:ext>
            </a:extLst>
          </p:cNvPr>
          <p:cNvCxnSpPr>
            <a:cxnSpLocks/>
          </p:cNvCxnSpPr>
          <p:nvPr/>
        </p:nvCxnSpPr>
        <p:spPr>
          <a:xfrm flipV="1">
            <a:off x="7076039" y="3832370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AC16C28-ABA0-ED43-A34A-CE7215681892}"/>
              </a:ext>
            </a:extLst>
          </p:cNvPr>
          <p:cNvCxnSpPr>
            <a:cxnSpLocks/>
          </p:cNvCxnSpPr>
          <p:nvPr/>
        </p:nvCxnSpPr>
        <p:spPr>
          <a:xfrm flipV="1">
            <a:off x="7076038" y="4388293"/>
            <a:ext cx="80633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CFB4E89-85C6-1B49-AE8F-64FA3168FB7A}"/>
              </a:ext>
            </a:extLst>
          </p:cNvPr>
          <p:cNvCxnSpPr>
            <a:cxnSpLocks/>
          </p:cNvCxnSpPr>
          <p:nvPr/>
        </p:nvCxnSpPr>
        <p:spPr>
          <a:xfrm flipV="1">
            <a:off x="9855728" y="4288665"/>
            <a:ext cx="1004653" cy="39369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525CA24-932A-E747-BC0A-92A437C27186}"/>
              </a:ext>
            </a:extLst>
          </p:cNvPr>
          <p:cNvSpPr txBox="1"/>
          <p:nvPr/>
        </p:nvSpPr>
        <p:spPr>
          <a:xfrm>
            <a:off x="10702345" y="3704336"/>
            <a:ext cx="14896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400" dirty="0"/>
              <a:t>Opens device navigation app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B7AAE89-E636-4048-9CFF-5EED17793C9C}"/>
              </a:ext>
            </a:extLst>
          </p:cNvPr>
          <p:cNvCxnSpPr>
            <a:cxnSpLocks/>
          </p:cNvCxnSpPr>
          <p:nvPr/>
        </p:nvCxnSpPr>
        <p:spPr>
          <a:xfrm flipV="1">
            <a:off x="3814978" y="3446373"/>
            <a:ext cx="1266502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336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691835D8-2B6B-8B4D-9CEF-F40BC496F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234" y="1272107"/>
            <a:ext cx="3478757" cy="49158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A6177A-081A-4648-A36F-D99BBB67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Bibliotherapy</a:t>
            </a:r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E5109141-0B2C-E149-A3D0-079D8048B74A}"/>
              </a:ext>
            </a:extLst>
          </p:cNvPr>
          <p:cNvSpPr/>
          <p:nvPr/>
        </p:nvSpPr>
        <p:spPr>
          <a:xfrm>
            <a:off x="838200" y="3127979"/>
            <a:ext cx="665011" cy="602041"/>
          </a:xfrm>
          <a:prstGeom prst="hear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D90851A-469A-C54B-A403-EB5C407CAE54}"/>
              </a:ext>
            </a:extLst>
          </p:cNvPr>
          <p:cNvCxnSpPr>
            <a:cxnSpLocks/>
          </p:cNvCxnSpPr>
          <p:nvPr/>
        </p:nvCxnSpPr>
        <p:spPr>
          <a:xfrm flipV="1">
            <a:off x="1654426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FD6AF0AF-DE5A-6B42-ACD7-70E0F6976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99" y="1272107"/>
            <a:ext cx="3478757" cy="49158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5D9688-A6BA-2B41-8276-7B3FA0BAB577}"/>
              </a:ext>
            </a:extLst>
          </p:cNvPr>
          <p:cNvCxnSpPr>
            <a:cxnSpLocks/>
          </p:cNvCxnSpPr>
          <p:nvPr/>
        </p:nvCxnSpPr>
        <p:spPr>
          <a:xfrm flipV="1">
            <a:off x="4073508" y="3429000"/>
            <a:ext cx="2022492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D87344-E193-B84E-986C-721F70E2AFF8}"/>
              </a:ext>
            </a:extLst>
          </p:cNvPr>
          <p:cNvCxnSpPr>
            <a:cxnSpLocks/>
          </p:cNvCxnSpPr>
          <p:nvPr/>
        </p:nvCxnSpPr>
        <p:spPr>
          <a:xfrm flipV="1">
            <a:off x="4073508" y="4555177"/>
            <a:ext cx="2022492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51251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A6499C2-09D0-B445-8EBA-6628213B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36" y="1325563"/>
            <a:ext cx="3656725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FAE73-6C2C-6742-A0DA-3B046CF0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Organisations (before)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352DFBD5-E202-8044-9FBB-5D4CA9148DE5}"/>
              </a:ext>
            </a:extLst>
          </p:cNvPr>
          <p:cNvSpPr/>
          <p:nvPr/>
        </p:nvSpPr>
        <p:spPr>
          <a:xfrm>
            <a:off x="692413" y="3041024"/>
            <a:ext cx="762900" cy="775952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BD3C57-7065-AB4B-A9FD-B0E027F3D342}"/>
              </a:ext>
            </a:extLst>
          </p:cNvPr>
          <p:cNvCxnSpPr>
            <a:cxnSpLocks/>
          </p:cNvCxnSpPr>
          <p:nvPr/>
        </p:nvCxnSpPr>
        <p:spPr>
          <a:xfrm flipV="1">
            <a:off x="1654426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 descr="A cellphone screenshot of a cell phone&#10;&#10;Description automatically generated">
            <a:extLst>
              <a:ext uri="{FF2B5EF4-FFF2-40B4-BE49-F238E27FC236}">
                <a16:creationId xmlns:a16="http://schemas.microsoft.com/office/drawing/2014/main" id="{DC750513-D3C1-4648-8AF0-EEAD43C9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04" y="1325563"/>
            <a:ext cx="3656725" cy="51673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8E4D5C-5E8C-DC4E-B435-C7E69B9EEFE9}"/>
              </a:ext>
            </a:extLst>
          </p:cNvPr>
          <p:cNvCxnSpPr>
            <a:cxnSpLocks/>
          </p:cNvCxnSpPr>
          <p:nvPr/>
        </p:nvCxnSpPr>
        <p:spPr>
          <a:xfrm flipV="1">
            <a:off x="4184533" y="3620036"/>
            <a:ext cx="209575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A2307-30BA-4A4D-9A67-449E5B98DF20}"/>
              </a:ext>
            </a:extLst>
          </p:cNvPr>
          <p:cNvCxnSpPr>
            <a:cxnSpLocks/>
          </p:cNvCxnSpPr>
          <p:nvPr/>
        </p:nvCxnSpPr>
        <p:spPr>
          <a:xfrm>
            <a:off x="4334494" y="4793714"/>
            <a:ext cx="1945790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4012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FA6499C2-09D0-B445-8EBA-6628213B5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436" y="1325563"/>
            <a:ext cx="3656725" cy="51673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6FAE73-6C2C-6742-A0DA-3B046CF0A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Organisations (after)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352DFBD5-E202-8044-9FBB-5D4CA9148DE5}"/>
              </a:ext>
            </a:extLst>
          </p:cNvPr>
          <p:cNvSpPr/>
          <p:nvPr/>
        </p:nvSpPr>
        <p:spPr>
          <a:xfrm>
            <a:off x="692413" y="3041024"/>
            <a:ext cx="762900" cy="775952"/>
          </a:xfrm>
          <a:prstGeom prst="sun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ABD3C57-7065-AB4B-A9FD-B0E027F3D342}"/>
              </a:ext>
            </a:extLst>
          </p:cNvPr>
          <p:cNvCxnSpPr>
            <a:cxnSpLocks/>
          </p:cNvCxnSpPr>
          <p:nvPr/>
        </p:nvCxnSpPr>
        <p:spPr>
          <a:xfrm flipV="1">
            <a:off x="1654426" y="3428999"/>
            <a:ext cx="77002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9" name="Picture 8" descr="A cellphone screenshot of a cell phone&#10;&#10;Description automatically generated">
            <a:extLst>
              <a:ext uri="{FF2B5EF4-FFF2-40B4-BE49-F238E27FC236}">
                <a16:creationId xmlns:a16="http://schemas.microsoft.com/office/drawing/2014/main" id="{DC750513-D3C1-4648-8AF0-EEAD43C9EC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804" y="1325563"/>
            <a:ext cx="3656725" cy="516731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48E4D5C-5E8C-DC4E-B435-C7E69B9EEFE9}"/>
              </a:ext>
            </a:extLst>
          </p:cNvPr>
          <p:cNvCxnSpPr>
            <a:cxnSpLocks/>
          </p:cNvCxnSpPr>
          <p:nvPr/>
        </p:nvCxnSpPr>
        <p:spPr>
          <a:xfrm flipV="1">
            <a:off x="4184533" y="3620036"/>
            <a:ext cx="2095751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FBA2307-30BA-4A4D-9A67-449E5B98DF20}"/>
              </a:ext>
            </a:extLst>
          </p:cNvPr>
          <p:cNvCxnSpPr>
            <a:cxnSpLocks/>
          </p:cNvCxnSpPr>
          <p:nvPr/>
        </p:nvCxnSpPr>
        <p:spPr>
          <a:xfrm>
            <a:off x="4334494" y="4793714"/>
            <a:ext cx="1945790" cy="1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0681654F-F66E-6C41-A094-18C2A971654F}"/>
              </a:ext>
            </a:extLst>
          </p:cNvPr>
          <p:cNvSpPr/>
          <p:nvPr/>
        </p:nvSpPr>
        <p:spPr>
          <a:xfrm>
            <a:off x="6829425" y="2643188"/>
            <a:ext cx="1914525" cy="2286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BE" dirty="0"/>
              <a:t>Insert school here</a:t>
            </a:r>
          </a:p>
        </p:txBody>
      </p:sp>
    </p:spTree>
    <p:extLst>
      <p:ext uri="{BB962C8B-B14F-4D97-AF65-F5344CB8AC3E}">
        <p14:creationId xmlns:p14="http://schemas.microsoft.com/office/powerpoint/2010/main" val="263519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F9991-DA30-224A-9124-68EA59FA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1136" y="1013329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phic 3" descr="Branching diagram">
            <a:extLst>
              <a:ext uri="{FF2B5EF4-FFF2-40B4-BE49-F238E27FC236}">
                <a16:creationId xmlns:a16="http://schemas.microsoft.com/office/drawing/2014/main" id="{7AF2ED92-5B72-5549-8296-8372D5D77D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01993" y="1064829"/>
            <a:ext cx="4728343" cy="47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80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UML Class Diagram (before)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EEE73FB6-AAA7-284E-8FA2-5043A277F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027" y="1890712"/>
            <a:ext cx="5601945" cy="363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521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UML Class Diagram (after)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E057BA7-82EF-8F47-85DD-DC6C09C2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70932"/>
            <a:ext cx="10119785" cy="480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834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Sequence Diagram (before)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6BC5E46A-5B2F-3D47-A042-276D12FC9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793" y="1460499"/>
            <a:ext cx="4316413" cy="52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020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Sequence Diagram (after)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4573B26E-9492-C44D-B824-97C6A8F70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675" y="1472718"/>
            <a:ext cx="4438650" cy="538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062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618BB-E080-8344-8AB2-2FF466E5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Homescreen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E9D20C-1CDA-6C49-97C5-F430FFCD81CF}"/>
              </a:ext>
            </a:extLst>
          </p:cNvPr>
          <p:cNvSpPr txBox="1"/>
          <p:nvPr/>
        </p:nvSpPr>
        <p:spPr>
          <a:xfrm>
            <a:off x="6417732" y="3800209"/>
            <a:ext cx="5130798" cy="2307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starting point of our app. 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773D6BCB-9E75-5A4E-8E39-E21D3C4AB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79" y="494961"/>
            <a:ext cx="4151663" cy="5868078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15570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Diagram (before)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A3D669E-AF6C-4C40-B36A-EF588C1EE8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34" y="1690688"/>
            <a:ext cx="8867931" cy="430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62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Diagram (after)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46D9D50-D240-A84D-93BC-F3DEFF305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00" y="1474797"/>
            <a:ext cx="8178800" cy="53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3628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378336"/>
              </p:ext>
            </p:extLst>
          </p:nvPr>
        </p:nvGraphicFramePr>
        <p:xfrm>
          <a:off x="1524000" y="1690688"/>
          <a:ext cx="9398000" cy="391424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Start App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1. User starts 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[Application is started]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33585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578259"/>
              </p:ext>
            </p:extLst>
          </p:nvPr>
        </p:nvGraphicFramePr>
        <p:xfrm>
          <a:off x="1524000" y="1690688"/>
          <a:ext cx="9398000" cy="393848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View Photo Diary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 is running]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1. User selects photo diary menu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diary entries are displayed]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2. No photos available, display error, use case ends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394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3355752"/>
              </p:ext>
            </p:extLst>
          </p:nvPr>
        </p:nvGraphicFramePr>
        <p:xfrm>
          <a:off x="1524000" y="1690688"/>
          <a:ext cx="9398000" cy="49597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Add Photo (before)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Diary is open]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opens the Photo Diary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‘add photo’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inputs Name and Description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Photo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confirms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is added and displayed]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18215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4968695"/>
              </p:ext>
            </p:extLst>
          </p:nvPr>
        </p:nvGraphicFramePr>
        <p:xfrm>
          <a:off x="1524000" y="1690688"/>
          <a:ext cx="9398000" cy="49597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Add Photo (after)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Diary is open]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opens the Photo Diary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‘add photo’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inputs Name and Description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Photo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confirms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[Photo is added and displayed]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5. Invalid input, display error, go to step 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6900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238517"/>
              </p:ext>
            </p:extLst>
          </p:nvPr>
        </p:nvGraphicFramePr>
        <p:xfrm>
          <a:off x="1524000" y="1690688"/>
          <a:ext cx="9398000" cy="44111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Register (new function)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 is running]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enters first name, last name, DOB, language and theme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confirms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[User is registered and logged in]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2. Invalid input, display error, go to step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05983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357503"/>
              </p:ext>
            </p:extLst>
          </p:nvPr>
        </p:nvGraphicFramePr>
        <p:xfrm>
          <a:off x="1524000" y="1381769"/>
          <a:ext cx="9829800" cy="523408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5745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45745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9149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Select Video (before)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 is running]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417526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emotional or physical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video from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thumbnail is shown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</a:t>
                      </a:r>
                      <a:r>
                        <a:rPr lang="en-GB" dirty="0"/>
                        <a:t>s</a:t>
                      </a:r>
                      <a:r>
                        <a:rPr lang="en-BE" dirty="0"/>
                        <a:t>er selects thumbnail to play video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is requested from youtube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is shown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17526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[Video is shown]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15839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7391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A7EC3-EB10-CA49-A1AC-9C6764C90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Use-case Descriptors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773216B-6F3D-D84F-B6AE-3E65F74665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40336"/>
              </p:ext>
            </p:extLst>
          </p:nvPr>
        </p:nvGraphicFramePr>
        <p:xfrm>
          <a:off x="1511643" y="1310714"/>
          <a:ext cx="9398000" cy="518216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49500">
                  <a:extLst>
                    <a:ext uri="{9D8B030D-6E8A-4147-A177-3AD203B41FA5}">
                      <a16:colId xmlns:a16="http://schemas.microsoft.com/office/drawing/2014/main" val="3957809876"/>
                    </a:ext>
                  </a:extLst>
                </a:gridCol>
                <a:gridCol w="2349500">
                  <a:extLst>
                    <a:ext uri="{9D8B030D-6E8A-4147-A177-3AD203B41FA5}">
                      <a16:colId xmlns:a16="http://schemas.microsoft.com/office/drawing/2014/main" val="2805211801"/>
                    </a:ext>
                  </a:extLst>
                </a:gridCol>
                <a:gridCol w="4699000">
                  <a:extLst>
                    <a:ext uri="{9D8B030D-6E8A-4147-A177-3AD203B41FA5}">
                      <a16:colId xmlns:a16="http://schemas.microsoft.com/office/drawing/2014/main" val="2649744226"/>
                    </a:ext>
                  </a:extLst>
                </a:gridCol>
              </a:tblGrid>
              <a:tr h="601235">
                <a:tc gridSpan="2">
                  <a:txBody>
                    <a:bodyPr/>
                    <a:lstStyle/>
                    <a:p>
                      <a:r>
                        <a:rPr lang="en-BE" dirty="0"/>
                        <a:t>Use-case name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Select Video (after)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970372"/>
                  </a:ext>
                </a:extLst>
              </a:tr>
              <a:tr h="426318">
                <a:tc gridSpan="2">
                  <a:txBody>
                    <a:bodyPr/>
                    <a:lstStyle/>
                    <a:p>
                      <a:r>
                        <a:rPr lang="en-BE" dirty="0"/>
                        <a:t>Actors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4720139"/>
                  </a:ext>
                </a:extLst>
              </a:tr>
              <a:tr h="445088">
                <a:tc gridSpan="2">
                  <a:txBody>
                    <a:bodyPr/>
                    <a:lstStyle/>
                    <a:p>
                      <a:r>
                        <a:rPr lang="en-BE" dirty="0"/>
                        <a:t>Preconditions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[App is running]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292330"/>
                  </a:ext>
                </a:extLst>
              </a:tr>
              <a:tr h="2231791">
                <a:tc rowSpan="2">
                  <a:txBody>
                    <a:bodyPr/>
                    <a:lstStyle/>
                    <a:p>
                      <a:r>
                        <a:rPr lang="en-BE" dirty="0"/>
                        <a:t>Normal 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emotional or physical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indoors or outdoors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User selects video from menu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thumbnail is shown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U</a:t>
                      </a:r>
                      <a:r>
                        <a:rPr lang="en-GB" dirty="0"/>
                        <a:t>s</a:t>
                      </a:r>
                      <a:r>
                        <a:rPr lang="en-BE" dirty="0"/>
                        <a:t>er selects thumbnail to play video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is requested from youtube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BE" dirty="0"/>
                        <a:t>Video is shown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241570"/>
                  </a:ext>
                </a:extLst>
              </a:tr>
              <a:tr h="407625">
                <a:tc v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Postconditions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[Video is shown]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3325869"/>
                  </a:ext>
                </a:extLst>
              </a:tr>
              <a:tr h="414660">
                <a:tc gridSpan="2">
                  <a:txBody>
                    <a:bodyPr/>
                    <a:lstStyle/>
                    <a:p>
                      <a:r>
                        <a:rPr lang="en-BE" dirty="0"/>
                        <a:t>Alternative Flows and Exceptions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839"/>
                  </a:ext>
                </a:extLst>
              </a:tr>
              <a:tr h="601235">
                <a:tc gridSpan="2">
                  <a:txBody>
                    <a:bodyPr/>
                    <a:lstStyle/>
                    <a:p>
                      <a:r>
                        <a:rPr lang="en-BE" dirty="0"/>
                        <a:t>Non functional requirements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B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BE" dirty="0"/>
                        <a:t>[none]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966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5985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F447-0771-2D4D-996B-94EA04D8F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Test Plan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E9EA43-1D3C-7C44-AA13-760CA588FC7C}"/>
              </a:ext>
            </a:extLst>
          </p:cNvPr>
          <p:cNvSpPr/>
          <p:nvPr/>
        </p:nvSpPr>
        <p:spPr>
          <a:xfrm>
            <a:off x="1462315" y="2409224"/>
            <a:ext cx="1828800" cy="15747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List test cases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3116E6E-719C-9545-A498-502F3946C41F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3291115" y="3196623"/>
            <a:ext cx="50800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02BE8997-2B7A-E54F-A9A1-B12378C4D67C}"/>
              </a:ext>
            </a:extLst>
          </p:cNvPr>
          <p:cNvSpPr/>
          <p:nvPr/>
        </p:nvSpPr>
        <p:spPr>
          <a:xfrm>
            <a:off x="3799115" y="2409223"/>
            <a:ext cx="1828800" cy="157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Cunduct tests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BF882AC-F7FC-4149-87A9-46B63B8C51B3}"/>
              </a:ext>
            </a:extLst>
          </p:cNvPr>
          <p:cNvSpPr/>
          <p:nvPr/>
        </p:nvSpPr>
        <p:spPr>
          <a:xfrm>
            <a:off x="6372981" y="2409223"/>
            <a:ext cx="1828800" cy="157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Identify Bugs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FC7A90-63D5-8747-B07F-A85018406384}"/>
              </a:ext>
            </a:extLst>
          </p:cNvPr>
          <p:cNvCxnSpPr>
            <a:cxnSpLocks/>
            <a:stCxn id="10" idx="6"/>
            <a:endCxn id="17" idx="2"/>
          </p:cNvCxnSpPr>
          <p:nvPr/>
        </p:nvCxnSpPr>
        <p:spPr>
          <a:xfrm>
            <a:off x="5627915" y="3196623"/>
            <a:ext cx="7450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D1B5AA5-1F5E-E542-ADAB-F5CAACC6D5E4}"/>
              </a:ext>
            </a:extLst>
          </p:cNvPr>
          <p:cNvCxnSpPr>
            <a:cxnSpLocks/>
            <a:stCxn id="17" idx="6"/>
            <a:endCxn id="27" idx="2"/>
          </p:cNvCxnSpPr>
          <p:nvPr/>
        </p:nvCxnSpPr>
        <p:spPr>
          <a:xfrm>
            <a:off x="8201781" y="3196623"/>
            <a:ext cx="914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EA545254-A405-814C-9EC1-BCAC63DE0484}"/>
              </a:ext>
            </a:extLst>
          </p:cNvPr>
          <p:cNvSpPr/>
          <p:nvPr/>
        </p:nvSpPr>
        <p:spPr>
          <a:xfrm>
            <a:off x="9116181" y="2409223"/>
            <a:ext cx="1828800" cy="157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Fix Bugs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C74A92-7545-4240-8C94-36187BF10A79}"/>
              </a:ext>
            </a:extLst>
          </p:cNvPr>
          <p:cNvSpPr txBox="1"/>
          <p:nvPr/>
        </p:nvSpPr>
        <p:spPr>
          <a:xfrm>
            <a:off x="8201781" y="2764824"/>
            <a:ext cx="9144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100" dirty="0"/>
              <a:t>Bugs identified</a:t>
            </a:r>
            <a:endParaRPr lang="en-BE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DA9B1-B739-8C47-9FC8-C0736999F8F0}"/>
              </a:ext>
            </a:extLst>
          </p:cNvPr>
          <p:cNvSpPr txBox="1"/>
          <p:nvPr/>
        </p:nvSpPr>
        <p:spPr>
          <a:xfrm>
            <a:off x="7913914" y="4124180"/>
            <a:ext cx="1134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sz="1100" dirty="0"/>
              <a:t>No bugs identified</a:t>
            </a:r>
            <a:endParaRPr lang="en-BE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64DDBB0-0C25-B748-9FD5-AF373AF3E813}"/>
              </a:ext>
            </a:extLst>
          </p:cNvPr>
          <p:cNvCxnSpPr>
            <a:cxnSpLocks/>
            <a:stCxn id="17" idx="4"/>
          </p:cNvCxnSpPr>
          <p:nvPr/>
        </p:nvCxnSpPr>
        <p:spPr>
          <a:xfrm>
            <a:off x="7287381" y="3984023"/>
            <a:ext cx="1253066" cy="12399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BF7D0A06-DCD0-344E-9C7F-002D3BA17CAF}"/>
              </a:ext>
            </a:extLst>
          </p:cNvPr>
          <p:cNvSpPr/>
          <p:nvPr/>
        </p:nvSpPr>
        <p:spPr>
          <a:xfrm>
            <a:off x="8551332" y="4436534"/>
            <a:ext cx="1828800" cy="15748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BE" dirty="0"/>
              <a:t>Done</a:t>
            </a:r>
          </a:p>
        </p:txBody>
      </p: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2741177-7C3F-754B-9234-41B81FCC5873}"/>
              </a:ext>
            </a:extLst>
          </p:cNvPr>
          <p:cNvCxnSpPr>
            <a:stCxn id="27" idx="0"/>
            <a:endCxn id="10" idx="0"/>
          </p:cNvCxnSpPr>
          <p:nvPr/>
        </p:nvCxnSpPr>
        <p:spPr>
          <a:xfrm rot="16200000" flipV="1">
            <a:off x="7372048" y="-249310"/>
            <a:ext cx="12700" cy="5317066"/>
          </a:xfrm>
          <a:prstGeom prst="curvedConnector3">
            <a:avLst>
              <a:gd name="adj1" fmla="val 9257142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FB2073F4-BACC-B84C-B30F-1BF05A9BD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5189700"/>
              </p:ext>
            </p:extLst>
          </p:nvPr>
        </p:nvGraphicFramePr>
        <p:xfrm>
          <a:off x="1524000" y="3332163"/>
          <a:ext cx="9144000" cy="190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Document" r:id="rId3" imgW="9144000" imgH="190500" progId="Word.Document.12">
                  <p:embed/>
                </p:oleObj>
              </mc:Choice>
              <mc:Fallback>
                <p:oleObj name="Document" r:id="rId3" imgW="9144000" imgH="1905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24000" y="3332163"/>
                        <a:ext cx="9144000" cy="190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803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3618BB-E080-8344-8AB2-2FF466E5E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latin typeface="+mj-lt"/>
                <a:ea typeface="+mj-ea"/>
                <a:cs typeface="+mj-cs"/>
              </a:rPr>
              <a:t>First time here?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033932F-6A1D-314E-93D2-9C34D2286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642" y="511293"/>
            <a:ext cx="4008460" cy="566567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E9D20C-1CDA-6C49-97C5-F430FFCD81CF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2400" kern="1200" dirty="0">
                <a:latin typeface="+mn-lt"/>
                <a:ea typeface="+mn-ea"/>
                <a:cs typeface="+mn-cs"/>
              </a:rPr>
              <a:t>Create an account.</a:t>
            </a:r>
          </a:p>
          <a:p>
            <a:pPr>
              <a:spcBef>
                <a:spcPts val="1000"/>
              </a:spcBef>
            </a:pPr>
            <a:endParaRPr lang="en-US" sz="2400" dirty="0"/>
          </a:p>
          <a:p>
            <a:pPr>
              <a:spcBef>
                <a:spcPts val="1000"/>
              </a:spcBef>
            </a:pPr>
            <a:r>
              <a:rPr lang="en-US" sz="2400" dirty="0"/>
              <a:t>The original version didn’t have this.</a:t>
            </a:r>
          </a:p>
          <a:p>
            <a:pPr>
              <a:spcBef>
                <a:spcPts val="1000"/>
              </a:spcBef>
            </a:pP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5045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536353-7688-DD4F-8B03-B06AAE0B1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962" y="516992"/>
            <a:ext cx="8156575" cy="5477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48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06C9BD-8759-7241-A471-B18999BF8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76" y="0"/>
            <a:ext cx="88156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641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82B085-87C1-8146-9581-A35DEF6B1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301" y="0"/>
            <a:ext cx="6663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2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9EE52-7BD8-0943-B8DB-8D4146D3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96" y="0"/>
            <a:ext cx="5523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9187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529B80-35EB-DE4B-BF18-E9D705A45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0" y="590550"/>
            <a:ext cx="69596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1787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146214-87A9-9F4C-BD04-DD648FFB1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7838" y="0"/>
            <a:ext cx="69563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31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DB4CCC-451E-CF46-9867-889212238C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113" y="0"/>
            <a:ext cx="63737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8206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9D2CA4-F3DC-E04C-8DD4-5598959F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155700"/>
            <a:ext cx="7188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018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176B27-6BD2-AA49-BC6E-0DECA20A8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155700"/>
            <a:ext cx="71882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74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744188-8989-8E4A-B675-C1DC387E4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584200"/>
            <a:ext cx="7188200" cy="568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50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D7BBC-2CE7-C748-A547-C7DA3DDC7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E" dirty="0"/>
              <a:t>Functions</a:t>
            </a: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33F63E6F-7757-ED4D-9BE3-0FEF5FD51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355" y="1843087"/>
            <a:ext cx="3531483" cy="49903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60A2AD3-CC81-DF48-9B4D-84AA765ED440}"/>
              </a:ext>
            </a:extLst>
          </p:cNvPr>
          <p:cNvSpPr txBox="1"/>
          <p:nvPr/>
        </p:nvSpPr>
        <p:spPr>
          <a:xfrm>
            <a:off x="3128963" y="1471613"/>
            <a:ext cx="1800225" cy="371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Homepage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8B9648BF-3A7C-9E46-8AAB-8C73120C5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922" y="3468345"/>
            <a:ext cx="2188904" cy="3093136"/>
          </a:xfrm>
          <a:prstGeom prst="rect">
            <a:avLst/>
          </a:prstGeom>
        </p:spPr>
      </p:pic>
      <p:pic>
        <p:nvPicPr>
          <p:cNvPr id="14" name="Picture 1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ACCF8F-8801-D348-94A5-E700185B9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423" y="243414"/>
            <a:ext cx="2188903" cy="3093136"/>
          </a:xfrm>
          <a:prstGeom prst="rect">
            <a:avLst/>
          </a:prstGeom>
        </p:spPr>
      </p:pic>
      <p:pic>
        <p:nvPicPr>
          <p:cNvPr id="16" name="Picture 15" descr="A screen shot of a smart phone&#10;&#10;Description automatically generated">
            <a:extLst>
              <a:ext uri="{FF2B5EF4-FFF2-40B4-BE49-F238E27FC236}">
                <a16:creationId xmlns:a16="http://schemas.microsoft.com/office/drawing/2014/main" id="{C31F25DC-79DB-2045-8A9E-4323EC585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922" y="243414"/>
            <a:ext cx="2188904" cy="3093137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953BA6DF-EF24-4E49-A1B2-A53357E480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1421" y="3521761"/>
            <a:ext cx="2188905" cy="30931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E7AE9A8-2E72-5A46-A8AB-761397E67101}"/>
                  </a:ext>
                </a:extLst>
              </p14:cNvPr>
              <p14:cNvContentPartPr/>
              <p14:nvPr/>
            </p14:nvContentPartPr>
            <p14:xfrm>
              <a:off x="2232360" y="192108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E7AE9A8-2E72-5A46-A8AB-761397E6710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23360" y="1912440"/>
                <a:ext cx="18000" cy="18000"/>
              </a:xfrm>
              <a:prstGeom prst="rect">
                <a:avLst/>
              </a:prstGeom>
            </p:spPr>
          </p:pic>
        </mc:Fallback>
      </mc:AlternateContent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B8763C6A-CA11-584A-9EB1-CD11E33CE792}"/>
              </a:ext>
            </a:extLst>
          </p:cNvPr>
          <p:cNvCxnSpPr>
            <a:cxnSpLocks/>
          </p:cNvCxnSpPr>
          <p:nvPr/>
        </p:nvCxnSpPr>
        <p:spPr>
          <a:xfrm rot="10800000">
            <a:off x="2353056" y="5266944"/>
            <a:ext cx="499872" cy="426720"/>
          </a:xfrm>
          <a:prstGeom prst="bentConnector3">
            <a:avLst>
              <a:gd name="adj1" fmla="val 279268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57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1F227CE9-9EFB-0242-9AB8-C216631E30AC}"/>
              </a:ext>
            </a:extLst>
          </p:cNvPr>
          <p:cNvCxnSpPr>
            <a:cxnSpLocks/>
          </p:cNvCxnSpPr>
          <p:nvPr/>
        </p:nvCxnSpPr>
        <p:spPr>
          <a:xfrm>
            <a:off x="3340608" y="5925312"/>
            <a:ext cx="3669792" cy="414528"/>
          </a:xfrm>
          <a:prstGeom prst="bentConnector3">
            <a:avLst>
              <a:gd name="adj1" fmla="val -166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5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3E4BDDB7-02E3-2649-AB3F-C2F9ACB59F0B}"/>
              </a:ext>
            </a:extLst>
          </p:cNvPr>
          <p:cNvCxnSpPr>
            <a:cxnSpLocks/>
          </p:cNvCxnSpPr>
          <p:nvPr/>
        </p:nvCxnSpPr>
        <p:spPr>
          <a:xfrm>
            <a:off x="3668883" y="5887416"/>
            <a:ext cx="5732292" cy="245160"/>
          </a:xfrm>
          <a:prstGeom prst="bentConnector3">
            <a:avLst>
              <a:gd name="adj1" fmla="val 151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5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Elbow Connector 48">
            <a:extLst>
              <a:ext uri="{FF2B5EF4-FFF2-40B4-BE49-F238E27FC236}">
                <a16:creationId xmlns:a16="http://schemas.microsoft.com/office/drawing/2014/main" id="{00921279-DACD-9849-911E-DE72536A9A03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797665" y="2142652"/>
            <a:ext cx="3637217" cy="3038089"/>
          </a:xfrm>
          <a:prstGeom prst="bentConnector3">
            <a:avLst>
              <a:gd name="adj1" fmla="val 99868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32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90691147-81AA-3B4E-B1BB-473BAE64DF6C}"/>
              </a:ext>
            </a:extLst>
          </p:cNvPr>
          <p:cNvCxnSpPr>
            <a:cxnSpLocks/>
          </p:cNvCxnSpPr>
          <p:nvPr/>
        </p:nvCxnSpPr>
        <p:spPr>
          <a:xfrm flipV="1">
            <a:off x="4553616" y="2459852"/>
            <a:ext cx="4847559" cy="3135437"/>
          </a:xfrm>
          <a:prstGeom prst="bentConnector3">
            <a:avLst>
              <a:gd name="adj1" fmla="val 29"/>
            </a:avLst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34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9825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20B1D-74B2-B54A-8A12-873736393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57" y="0"/>
            <a:ext cx="71484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1754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93AA89-A1CA-4E4B-9D1F-14F2DB38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314450"/>
            <a:ext cx="7188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0309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8CCE6C-4F1D-4247-99B0-85AEA5C8A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900" y="1314450"/>
            <a:ext cx="71882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133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E1ED62-55A9-314E-9F96-AAD34B091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39700"/>
            <a:ext cx="6400800" cy="657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40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DA99B0-AC3F-1B4D-8FEF-809741675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954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2710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386A23-D380-EE40-81BE-914EA58DD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954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18550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4494C3-2482-A24C-A3BA-88C9CBE1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954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993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608F4F-C831-0649-AE93-B343A169E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954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429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549D3F-A541-8E48-AB67-F298D2FF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954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234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9EB41-4F73-084E-9546-4C5DE9A39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95400"/>
            <a:ext cx="6400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17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2615E7-5447-9540-9164-93E978402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Physical</a:t>
            </a:r>
          </a:p>
        </p:txBody>
      </p:sp>
      <p:pic>
        <p:nvPicPr>
          <p:cNvPr id="6" name="Graphic 5" descr="Cycling">
            <a:extLst>
              <a:ext uri="{FF2B5EF4-FFF2-40B4-BE49-F238E27FC236}">
                <a16:creationId xmlns:a16="http://schemas.microsoft.com/office/drawing/2014/main" id="{ADE4C5FE-42C1-476D-9AF5-95BFC25F6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39823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B8BE53-C9F3-D840-A404-8741C1428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6" name="Graphic 5" descr="Question mark">
            <a:extLst>
              <a:ext uri="{FF2B5EF4-FFF2-40B4-BE49-F238E27FC236}">
                <a16:creationId xmlns:a16="http://schemas.microsoft.com/office/drawing/2014/main" id="{B29E40F5-C1B0-4DB7-89EC-CF46313F8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7733" y="654567"/>
            <a:ext cx="5169282" cy="5169282"/>
          </a:xfrm>
          <a:custGeom>
            <a:avLst/>
            <a:gdLst/>
            <a:ahLst/>
            <a:cxnLst/>
            <a:rect l="l" t="t" r="r" b="b"/>
            <a:pathLst>
              <a:path w="4579832" h="5347063">
                <a:moveTo>
                  <a:pt x="106985" y="0"/>
                </a:moveTo>
                <a:lnTo>
                  <a:pt x="4472847" y="0"/>
                </a:lnTo>
                <a:cubicBezTo>
                  <a:pt x="4531933" y="0"/>
                  <a:pt x="4579832" y="47899"/>
                  <a:pt x="4579832" y="106985"/>
                </a:cubicBezTo>
                <a:lnTo>
                  <a:pt x="4579832" y="5240078"/>
                </a:lnTo>
                <a:cubicBezTo>
                  <a:pt x="4579832" y="5299164"/>
                  <a:pt x="4531933" y="5347063"/>
                  <a:pt x="4472847" y="5347063"/>
                </a:cubicBezTo>
                <a:lnTo>
                  <a:pt x="106985" y="5347063"/>
                </a:lnTo>
                <a:cubicBezTo>
                  <a:pt x="47899" y="5347063"/>
                  <a:pt x="0" y="5299164"/>
                  <a:pt x="0" y="5240078"/>
                </a:cubicBezTo>
                <a:lnTo>
                  <a:pt x="0" y="106985"/>
                </a:lnTo>
                <a:cubicBezTo>
                  <a:pt x="0" y="47899"/>
                  <a:pt x="47899" y="0"/>
                  <a:pt x="106985" y="0"/>
                </a:cubicBezTo>
                <a:close/>
              </a:path>
            </a:pathLst>
          </a:cu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0675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C81228-CEA3-402B-B8E5-688F5BFA7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BC0916B8-FF7A-4ECB-9FD7-C7668658D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011959" flipH="1">
            <a:off x="548353" y="3147190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B3FE45-E1E1-6E49-AD41-5CFBF8A11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815" y="2322864"/>
            <a:ext cx="549109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Physical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DC011D4-C95F-4B2E-9A3C-A46DCDE956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8584" y="447363"/>
            <a:ext cx="734141" cy="734141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B9C2FF-FF83-1C48-B6AF-40A2B829654B}"/>
              </a:ext>
            </a:extLst>
          </p:cNvPr>
          <p:cNvSpPr/>
          <p:nvPr/>
        </p:nvSpPr>
        <p:spPr>
          <a:xfrm>
            <a:off x="10659844" y="196581"/>
            <a:ext cx="1284393" cy="134006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E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0CA0F-B233-554E-A1DE-AA1B4701566E}"/>
              </a:ext>
            </a:extLst>
          </p:cNvPr>
          <p:cNvSpPr txBox="1"/>
          <p:nvPr/>
        </p:nvSpPr>
        <p:spPr>
          <a:xfrm>
            <a:off x="7736534" y="5337714"/>
            <a:ext cx="28105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Upon entering the Physical tab, you’ll be greeted by a welcome message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C2033E-61A9-1641-A665-7C9A8E86B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5560" y="575134"/>
            <a:ext cx="3301571" cy="466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849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3012A79-3F24-DC4C-A532-8EA269ED3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53" y="1275250"/>
            <a:ext cx="3234909" cy="4571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B25F1-1C8E-7C46-A5B4-E5DAF491F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4779" y="125346"/>
            <a:ext cx="10515600" cy="1325563"/>
          </a:xfrm>
        </p:spPr>
        <p:txBody>
          <a:bodyPr/>
          <a:lstStyle/>
          <a:p>
            <a:r>
              <a:rPr lang="en-BE" dirty="0"/>
              <a:t>Physical functions</a:t>
            </a:r>
          </a:p>
        </p:txBody>
      </p:sp>
      <p:pic>
        <p:nvPicPr>
          <p:cNvPr id="14" name="Picture 13" descr="A picture containing diagram&#10;&#10;Description automatically generated">
            <a:extLst>
              <a:ext uri="{FF2B5EF4-FFF2-40B4-BE49-F238E27FC236}">
                <a16:creationId xmlns:a16="http://schemas.microsoft.com/office/drawing/2014/main" id="{9E18B555-83C1-DB4D-AC52-9D6ADB06E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758" y="1224258"/>
            <a:ext cx="3234910" cy="457124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E7D98CC-40F7-0240-B3B5-6B533F3728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8594" y="1275248"/>
            <a:ext cx="2263406" cy="4469266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5354ABC-5823-4D48-ACCF-E01FF8B5268C}"/>
              </a:ext>
            </a:extLst>
          </p:cNvPr>
          <p:cNvCxnSpPr>
            <a:cxnSpLocks/>
          </p:cNvCxnSpPr>
          <p:nvPr/>
        </p:nvCxnSpPr>
        <p:spPr>
          <a:xfrm flipV="1">
            <a:off x="8900643" y="2817073"/>
            <a:ext cx="1173912" cy="410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5" name="Picture 5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EB9805-6E51-5441-B9AD-549F2B1245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6019" y="1581231"/>
            <a:ext cx="2729674" cy="3857297"/>
          </a:xfrm>
          <a:prstGeom prst="rect">
            <a:avLst/>
          </a:prstGeom>
        </p:spPr>
      </p:pic>
      <p:pic>
        <p:nvPicPr>
          <p:cNvPr id="6" name="Picture 5" descr="A close up of a phone&#10;&#10;Description automatically generated">
            <a:extLst>
              <a:ext uri="{FF2B5EF4-FFF2-40B4-BE49-F238E27FC236}">
                <a16:creationId xmlns:a16="http://schemas.microsoft.com/office/drawing/2014/main" id="{14328FD5-AFDE-824D-A64B-3AEA2C1FD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541" y="1023007"/>
            <a:ext cx="1906589" cy="2694197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BC0076E-0A4C-FB4E-A280-43E97B14C8CF}"/>
              </a:ext>
            </a:extLst>
          </p:cNvPr>
          <p:cNvCxnSpPr>
            <a:cxnSpLocks/>
          </p:cNvCxnSpPr>
          <p:nvPr/>
        </p:nvCxnSpPr>
        <p:spPr>
          <a:xfrm>
            <a:off x="6124465" y="1782152"/>
            <a:ext cx="1274979" cy="26107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0E2EB8-8897-CD4A-A72F-8C6733FC08FA}"/>
              </a:ext>
            </a:extLst>
          </p:cNvPr>
          <p:cNvCxnSpPr>
            <a:cxnSpLocks/>
          </p:cNvCxnSpPr>
          <p:nvPr/>
        </p:nvCxnSpPr>
        <p:spPr>
          <a:xfrm>
            <a:off x="6102578" y="2052589"/>
            <a:ext cx="1284346" cy="23250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FC1733B-D78C-004F-9DE4-01B68D8D6241}"/>
              </a:ext>
            </a:extLst>
          </p:cNvPr>
          <p:cNvCxnSpPr>
            <a:cxnSpLocks/>
          </p:cNvCxnSpPr>
          <p:nvPr/>
        </p:nvCxnSpPr>
        <p:spPr>
          <a:xfrm>
            <a:off x="6124465" y="2410071"/>
            <a:ext cx="1212995" cy="149417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EB3FE8F-72CB-EC4C-9C71-3BE483BF489F}"/>
              </a:ext>
            </a:extLst>
          </p:cNvPr>
          <p:cNvCxnSpPr>
            <a:cxnSpLocks/>
          </p:cNvCxnSpPr>
          <p:nvPr/>
        </p:nvCxnSpPr>
        <p:spPr>
          <a:xfrm>
            <a:off x="6118373" y="2725018"/>
            <a:ext cx="1219087" cy="92055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" name="Picture 23" descr="A close up of a phone&#10;&#10;Description automatically generated">
            <a:extLst>
              <a:ext uri="{FF2B5EF4-FFF2-40B4-BE49-F238E27FC236}">
                <a16:creationId xmlns:a16="http://schemas.microsoft.com/office/drawing/2014/main" id="{011BF10F-B827-054F-AB00-970260F01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3050" y="3690294"/>
            <a:ext cx="1906589" cy="2694197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EB6B639-8E59-8C4D-AE7B-E87DCD2AE60C}"/>
              </a:ext>
            </a:extLst>
          </p:cNvPr>
          <p:cNvCxnSpPr>
            <a:cxnSpLocks/>
          </p:cNvCxnSpPr>
          <p:nvPr/>
        </p:nvCxnSpPr>
        <p:spPr>
          <a:xfrm flipV="1">
            <a:off x="6124465" y="4081861"/>
            <a:ext cx="1212995" cy="394488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F2C88FE-52FB-BD45-862D-C0EC02F016E8}"/>
              </a:ext>
            </a:extLst>
          </p:cNvPr>
          <p:cNvCxnSpPr>
            <a:cxnSpLocks/>
          </p:cNvCxnSpPr>
          <p:nvPr/>
        </p:nvCxnSpPr>
        <p:spPr>
          <a:xfrm flipV="1">
            <a:off x="6102578" y="4282607"/>
            <a:ext cx="1296866" cy="464180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168031F-5E06-D346-84D2-9A97D45C6B12}"/>
              </a:ext>
            </a:extLst>
          </p:cNvPr>
          <p:cNvCxnSpPr>
            <a:cxnSpLocks/>
          </p:cNvCxnSpPr>
          <p:nvPr/>
        </p:nvCxnSpPr>
        <p:spPr>
          <a:xfrm flipV="1">
            <a:off x="6124465" y="4509922"/>
            <a:ext cx="1293193" cy="59434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4FF5CEA-8B0B-724D-B985-8BE78E8E118A}"/>
              </a:ext>
            </a:extLst>
          </p:cNvPr>
          <p:cNvCxnSpPr>
            <a:cxnSpLocks/>
          </p:cNvCxnSpPr>
          <p:nvPr/>
        </p:nvCxnSpPr>
        <p:spPr>
          <a:xfrm flipV="1">
            <a:off x="6118373" y="4738083"/>
            <a:ext cx="1339174" cy="681132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E6E1859-8F4A-E841-B864-ADA0C340A534}"/>
              </a:ext>
            </a:extLst>
          </p:cNvPr>
          <p:cNvCxnSpPr>
            <a:cxnSpLocks/>
          </p:cNvCxnSpPr>
          <p:nvPr/>
        </p:nvCxnSpPr>
        <p:spPr>
          <a:xfrm>
            <a:off x="2074888" y="3413234"/>
            <a:ext cx="1137235" cy="15766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01FA31D-EB95-AC4A-85A3-B9B92B7DBB68}"/>
              </a:ext>
            </a:extLst>
          </p:cNvPr>
          <p:cNvCxnSpPr>
            <a:cxnSpLocks/>
          </p:cNvCxnSpPr>
          <p:nvPr/>
        </p:nvCxnSpPr>
        <p:spPr>
          <a:xfrm flipV="1">
            <a:off x="2426677" y="3880338"/>
            <a:ext cx="785446" cy="453392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6E65F59C-7813-9340-BEB8-50891EAE87A1}"/>
              </a:ext>
            </a:extLst>
          </p:cNvPr>
          <p:cNvCxnSpPr>
            <a:cxnSpLocks/>
          </p:cNvCxnSpPr>
          <p:nvPr/>
        </p:nvCxnSpPr>
        <p:spPr>
          <a:xfrm flipV="1">
            <a:off x="4515873" y="2771045"/>
            <a:ext cx="935659" cy="211435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75DB89F-B579-884B-9631-5A58D4514BE6}"/>
              </a:ext>
            </a:extLst>
          </p:cNvPr>
          <p:cNvCxnSpPr>
            <a:cxnSpLocks/>
          </p:cNvCxnSpPr>
          <p:nvPr/>
        </p:nvCxnSpPr>
        <p:spPr>
          <a:xfrm>
            <a:off x="4515873" y="3509880"/>
            <a:ext cx="934516" cy="1104985"/>
          </a:xfrm>
          <a:prstGeom prst="straightConnector1">
            <a:avLst/>
          </a:prstGeom>
          <a:ln w="15875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D99D12D-3DAD-1643-AAB5-9C6330D7DFF7}"/>
              </a:ext>
            </a:extLst>
          </p:cNvPr>
          <p:cNvSpPr txBox="1"/>
          <p:nvPr/>
        </p:nvSpPr>
        <p:spPr>
          <a:xfrm>
            <a:off x="3156166" y="5358082"/>
            <a:ext cx="2533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E" dirty="0"/>
              <a:t>In the new version, you can choose between indoor or outdoor activities</a:t>
            </a:r>
          </a:p>
        </p:txBody>
      </p:sp>
    </p:spTree>
    <p:extLst>
      <p:ext uri="{BB962C8B-B14F-4D97-AF65-F5344CB8AC3E}">
        <p14:creationId xmlns:p14="http://schemas.microsoft.com/office/powerpoint/2010/main" val="2291628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7BA06D-B3FF-4E91-8639-B4569AE3A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/>
            <a:ahLst/>
            <a:cxnLst/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2B30C86D-5A07-48BC-9C9D-6F9A2DB1E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555710" y="106482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930EBA3-4D2E-42E8-B828-834555328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8F9991-DA30-224A-9124-68EA59FA2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7732" y="957715"/>
            <a:ext cx="5130798" cy="275041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Emotional</a:t>
            </a:r>
          </a:p>
        </p:txBody>
      </p:sp>
      <p:pic>
        <p:nvPicPr>
          <p:cNvPr id="6" name="Grafik 6" descr="Head with Gears">
            <a:extLst>
              <a:ext uri="{FF2B5EF4-FFF2-40B4-BE49-F238E27FC236}">
                <a16:creationId xmlns:a16="http://schemas.microsoft.com/office/drawing/2014/main" id="{74BEE3F3-1AAA-4B90-A16B-749E6CE46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03808"/>
            <a:ext cx="5850384" cy="5850384"/>
          </a:xfrm>
          <a:custGeom>
            <a:avLst/>
            <a:gdLst/>
            <a:ahLst/>
            <a:cxnLst/>
            <a:rect l="l" t="t" r="r" b="b"/>
            <a:pathLst>
              <a:path w="6094252" h="6857998">
                <a:moveTo>
                  <a:pt x="0" y="0"/>
                </a:moveTo>
                <a:lnTo>
                  <a:pt x="5898122" y="0"/>
                </a:lnTo>
                <a:cubicBezTo>
                  <a:pt x="6006442" y="0"/>
                  <a:pt x="6094252" y="87810"/>
                  <a:pt x="6094252" y="196130"/>
                </a:cubicBezTo>
                <a:lnTo>
                  <a:pt x="6094252" y="6661869"/>
                </a:lnTo>
                <a:cubicBezTo>
                  <a:pt x="6094252" y="6756649"/>
                  <a:pt x="6027023" y="6835726"/>
                  <a:pt x="5937649" y="6854015"/>
                </a:cubicBezTo>
                <a:lnTo>
                  <a:pt x="5898132" y="6857998"/>
                </a:lnTo>
                <a:lnTo>
                  <a:pt x="0" y="6857998"/>
                </a:lnTo>
                <a:close/>
              </a:path>
            </a:pathLst>
          </a:cu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28AA953-F4F9-4DC5-97C7-491F4AF93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7079" y="5607717"/>
            <a:ext cx="513442" cy="49951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6245603"/>
      </p:ext>
    </p:extLst>
  </p:cSld>
  <p:clrMapOvr>
    <a:masterClrMapping/>
  </p:clrMapOvr>
</p:sld>
</file>

<file path=ppt/theme/theme1.xml><?xml version="1.0" encoding="utf-8"?>
<a:theme xmlns:a="http://schemas.openxmlformats.org/drawingml/2006/main" name="ShapesVTI">
  <a:themeElements>
    <a:clrScheme name="AnalogousFromRegularSeedLeftStep">
      <a:dk1>
        <a:srgbClr val="000000"/>
      </a:dk1>
      <a:lt1>
        <a:srgbClr val="FFFFFF"/>
      </a:lt1>
      <a:dk2>
        <a:srgbClr val="243241"/>
      </a:dk2>
      <a:lt2>
        <a:srgbClr val="E2E4E8"/>
      </a:lt2>
      <a:accent1>
        <a:srgbClr val="CC9924"/>
      </a:accent1>
      <a:accent2>
        <a:srgbClr val="D54C17"/>
      </a:accent2>
      <a:accent3>
        <a:srgbClr val="E72943"/>
      </a:accent3>
      <a:accent4>
        <a:srgbClr val="D51781"/>
      </a:accent4>
      <a:accent5>
        <a:srgbClr val="E729E2"/>
      </a:accent5>
      <a:accent6>
        <a:srgbClr val="8C19D5"/>
      </a:accent6>
      <a:hlink>
        <a:srgbClr val="5779C7"/>
      </a:hlink>
      <a:folHlink>
        <a:srgbClr val="7F7F7F"/>
      </a:folHlink>
    </a:clrScheme>
    <a:fontScheme name="Festival">
      <a:majorFont>
        <a:latin typeface="Aharoni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hapesVTI" id="{C78D20FD-A872-4243-8597-B534C62538FF}" vid="{7CAFCCF9-7834-41D6-B6AB-7D225A18A4E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3943</TotalTime>
  <Words>806</Words>
  <Application>Microsoft Macintosh PowerPoint</Application>
  <PresentationFormat>Widescreen</PresentationFormat>
  <Paragraphs>198</Paragraphs>
  <Slides>60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Aharoni</vt:lpstr>
      <vt:lpstr>Arial</vt:lpstr>
      <vt:lpstr>Avenir Next LT Pro</vt:lpstr>
      <vt:lpstr>Calibri</vt:lpstr>
      <vt:lpstr>ShapesVTI</vt:lpstr>
      <vt:lpstr>Document</vt:lpstr>
      <vt:lpstr>iValueU</vt:lpstr>
      <vt:lpstr>Martijn Meeldijk</vt:lpstr>
      <vt:lpstr>The Homescreen</vt:lpstr>
      <vt:lpstr>First time here?</vt:lpstr>
      <vt:lpstr>Functions</vt:lpstr>
      <vt:lpstr>Physical</vt:lpstr>
      <vt:lpstr>Physical</vt:lpstr>
      <vt:lpstr>Physical functions</vt:lpstr>
      <vt:lpstr>Emotional</vt:lpstr>
      <vt:lpstr>Emotional</vt:lpstr>
      <vt:lpstr>Emotional functions</vt:lpstr>
      <vt:lpstr>Videos (before)</vt:lpstr>
      <vt:lpstr>Videos (after)</vt:lpstr>
      <vt:lpstr>Landscape Video</vt:lpstr>
      <vt:lpstr>Emotional functions</vt:lpstr>
      <vt:lpstr>Videos</vt:lpstr>
      <vt:lpstr>Photo Diary</vt:lpstr>
      <vt:lpstr>More</vt:lpstr>
      <vt:lpstr>More</vt:lpstr>
      <vt:lpstr>Edit (removed)</vt:lpstr>
      <vt:lpstr>Locations (removed)</vt:lpstr>
      <vt:lpstr>Bibliotherapy</vt:lpstr>
      <vt:lpstr>Organisations (before)</vt:lpstr>
      <vt:lpstr>Organisations (after)</vt:lpstr>
      <vt:lpstr>Diagrams</vt:lpstr>
      <vt:lpstr>UML Class Diagram (before)</vt:lpstr>
      <vt:lpstr>UML Class Diagram (after)</vt:lpstr>
      <vt:lpstr>Sequence Diagram (before)</vt:lpstr>
      <vt:lpstr>Sequence Diagram (after)</vt:lpstr>
      <vt:lpstr>Use-case Diagram (before)</vt:lpstr>
      <vt:lpstr>Use-case Diagram (after)</vt:lpstr>
      <vt:lpstr>Use-case Descriptors</vt:lpstr>
      <vt:lpstr>Use-case Descriptors</vt:lpstr>
      <vt:lpstr>Use-case Descriptors</vt:lpstr>
      <vt:lpstr>Use-case Descriptors</vt:lpstr>
      <vt:lpstr>Use-case Descriptors</vt:lpstr>
      <vt:lpstr>Use-case Descriptors</vt:lpstr>
      <vt:lpstr>Use-case Descriptors</vt:lpstr>
      <vt:lpstr>Test Plan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iValueU</dc:title>
  <dc:creator>Meeldijk, Martijn Jan B</dc:creator>
  <cp:lastModifiedBy>Meeldijk, Martijn Jan B</cp:lastModifiedBy>
  <cp:revision>15</cp:revision>
  <dcterms:created xsi:type="dcterms:W3CDTF">2020-10-19T09:04:00Z</dcterms:created>
  <dcterms:modified xsi:type="dcterms:W3CDTF">2020-10-24T12:37:02Z</dcterms:modified>
</cp:coreProperties>
</file>